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77" r:id="rId3"/>
    <p:sldId id="280" r:id="rId4"/>
    <p:sldId id="316" r:id="rId5"/>
    <p:sldId id="288" r:id="rId6"/>
    <p:sldId id="294" r:id="rId7"/>
    <p:sldId id="297" r:id="rId8"/>
    <p:sldId id="295" r:id="rId9"/>
    <p:sldId id="290" r:id="rId10"/>
    <p:sldId id="283" r:id="rId11"/>
    <p:sldId id="301" r:id="rId12"/>
    <p:sldId id="269" r:id="rId13"/>
    <p:sldId id="317" r:id="rId14"/>
    <p:sldId id="313" r:id="rId15"/>
    <p:sldId id="323" r:id="rId16"/>
    <p:sldId id="309" r:id="rId17"/>
    <p:sldId id="325" r:id="rId18"/>
    <p:sldId id="302" r:id="rId19"/>
    <p:sldId id="299" r:id="rId20"/>
    <p:sldId id="328" r:id="rId21"/>
    <p:sldId id="305" r:id="rId22"/>
    <p:sldId id="329" r:id="rId23"/>
    <p:sldId id="327" r:id="rId24"/>
    <p:sldId id="318" r:id="rId25"/>
    <p:sldId id="315" r:id="rId26"/>
    <p:sldId id="322" r:id="rId27"/>
    <p:sldId id="303" r:id="rId28"/>
    <p:sldId id="300" r:id="rId29"/>
    <p:sldId id="320" r:id="rId30"/>
    <p:sldId id="308" r:id="rId31"/>
    <p:sldId id="314" r:id="rId32"/>
    <p:sldId id="321" r:id="rId33"/>
    <p:sldId id="31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94717" autoAdjust="0"/>
  </p:normalViewPr>
  <p:slideViewPr>
    <p:cSldViewPr snapToGrid="0">
      <p:cViewPr varScale="1">
        <p:scale>
          <a:sx n="84" d="100"/>
          <a:sy n="84" d="100"/>
        </p:scale>
        <p:origin x="96" y="468"/>
      </p:cViewPr>
      <p:guideLst/>
    </p:cSldViewPr>
  </p:slideViewPr>
  <p:notesTextViewPr>
    <p:cViewPr>
      <p:scale>
        <a:sx n="1" d="1"/>
        <a:sy n="1" d="1"/>
      </p:scale>
      <p:origin x="0" y="0"/>
    </p:cViewPr>
  </p:notesTextViewPr>
  <p:sorterViewPr>
    <p:cViewPr>
      <p:scale>
        <a:sx n="154" d="100"/>
        <a:sy n="154" d="100"/>
      </p:scale>
      <p:origin x="0" y="-32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1FC914-B5F0-4E0C-A80A-2272E019953C}" type="doc">
      <dgm:prSet loTypeId="urn:microsoft.com/office/officeart/2017/3/layout/DropPinTimeline" loCatId="process" qsTypeId="urn:microsoft.com/office/officeart/2005/8/quickstyle/simple5" qsCatId="simple" csTypeId="urn:microsoft.com/office/officeart/2005/8/colors/accent1_2" csCatId="accent1" phldr="1"/>
      <dgm:spPr/>
      <dgm:t>
        <a:bodyPr/>
        <a:lstStyle/>
        <a:p>
          <a:endParaRPr lang="en-US"/>
        </a:p>
      </dgm:t>
    </dgm:pt>
    <dgm:pt modelId="{7DAA3F6C-63A0-4C4F-81E8-E76C74BBF00F}">
      <dgm:prSet/>
      <dgm:spPr/>
      <dgm:t>
        <a:bodyPr/>
        <a:lstStyle/>
        <a:p>
          <a:pPr>
            <a:defRPr b="1"/>
          </a:pPr>
          <a:r>
            <a:rPr lang="en-US"/>
            <a:t>60’s, 70’s &amp; 80’s</a:t>
          </a:r>
        </a:p>
      </dgm:t>
    </dgm:pt>
    <dgm:pt modelId="{588E8416-F993-4EF3-A5AB-BDAB5B399BE1}" type="parTrans" cxnId="{0883F8E1-E1AB-45A3-94AE-06794845B6DF}">
      <dgm:prSet/>
      <dgm:spPr/>
      <dgm:t>
        <a:bodyPr/>
        <a:lstStyle/>
        <a:p>
          <a:endParaRPr lang="en-US"/>
        </a:p>
      </dgm:t>
    </dgm:pt>
    <dgm:pt modelId="{0DA92013-47C3-4AD4-9BA0-44569DD48B8F}" type="sibTrans" cxnId="{0883F8E1-E1AB-45A3-94AE-06794845B6DF}">
      <dgm:prSet/>
      <dgm:spPr/>
      <dgm:t>
        <a:bodyPr/>
        <a:lstStyle/>
        <a:p>
          <a:endParaRPr lang="en-US"/>
        </a:p>
      </dgm:t>
    </dgm:pt>
    <dgm:pt modelId="{625FD139-D654-41A5-96AB-A9ADCF2A7A9D}">
      <dgm:prSet/>
      <dgm:spPr/>
      <dgm:t>
        <a:bodyPr/>
        <a:lstStyle/>
        <a:p>
          <a:r>
            <a:rPr lang="en-US"/>
            <a:t>Functional Organizations</a:t>
          </a:r>
        </a:p>
      </dgm:t>
    </dgm:pt>
    <dgm:pt modelId="{4B04C9AB-CF31-4EE6-A5F8-7DD76395F399}" type="parTrans" cxnId="{122EE5FF-C063-483B-9B3E-2E213C628FAB}">
      <dgm:prSet/>
      <dgm:spPr/>
      <dgm:t>
        <a:bodyPr/>
        <a:lstStyle/>
        <a:p>
          <a:endParaRPr lang="en-US"/>
        </a:p>
      </dgm:t>
    </dgm:pt>
    <dgm:pt modelId="{52BA16FC-3CE8-4238-8D32-3BE495073926}" type="sibTrans" cxnId="{122EE5FF-C063-483B-9B3E-2E213C628FAB}">
      <dgm:prSet/>
      <dgm:spPr/>
      <dgm:t>
        <a:bodyPr/>
        <a:lstStyle/>
        <a:p>
          <a:endParaRPr lang="en-US"/>
        </a:p>
      </dgm:t>
    </dgm:pt>
    <dgm:pt modelId="{EAC88A9A-A9F2-4D5F-9D1C-72F66404DE89}">
      <dgm:prSet/>
      <dgm:spPr/>
      <dgm:t>
        <a:bodyPr/>
        <a:lstStyle/>
        <a:p>
          <a:r>
            <a:rPr lang="en-US"/>
            <a:t>You would start and engineer, climb the engineer ladder and likely retire having worked as an engineer in a department of engineers for 1 or 2 companies in your lifetime</a:t>
          </a:r>
        </a:p>
      </dgm:t>
    </dgm:pt>
    <dgm:pt modelId="{508BD489-BAA5-4C74-8403-9C6AF780B090}" type="parTrans" cxnId="{2762BCB8-73FD-4BD7-98A4-7FFF443BDB63}">
      <dgm:prSet/>
      <dgm:spPr/>
      <dgm:t>
        <a:bodyPr/>
        <a:lstStyle/>
        <a:p>
          <a:endParaRPr lang="en-US"/>
        </a:p>
      </dgm:t>
    </dgm:pt>
    <dgm:pt modelId="{B2271729-09CD-486E-B70E-736054809811}" type="sibTrans" cxnId="{2762BCB8-73FD-4BD7-98A4-7FFF443BDB63}">
      <dgm:prSet/>
      <dgm:spPr/>
      <dgm:t>
        <a:bodyPr/>
        <a:lstStyle/>
        <a:p>
          <a:endParaRPr lang="en-US"/>
        </a:p>
      </dgm:t>
    </dgm:pt>
    <dgm:pt modelId="{0D49CA4A-EDAB-41EC-BA77-041F70D3C6C8}">
      <dgm:prSet/>
      <dgm:spPr/>
      <dgm:t>
        <a:bodyPr/>
        <a:lstStyle/>
        <a:p>
          <a:pPr>
            <a:defRPr b="1"/>
          </a:pPr>
          <a:r>
            <a:rPr lang="en-US" dirty="0"/>
            <a:t>90’s 2000’s, 2010’s</a:t>
          </a:r>
        </a:p>
      </dgm:t>
    </dgm:pt>
    <dgm:pt modelId="{EBE97C30-69DC-48D6-B74F-958A7D0EA317}" type="parTrans" cxnId="{3BBFE15E-691A-461B-A0C2-1B34CEA00912}">
      <dgm:prSet/>
      <dgm:spPr/>
      <dgm:t>
        <a:bodyPr/>
        <a:lstStyle/>
        <a:p>
          <a:endParaRPr lang="en-US"/>
        </a:p>
      </dgm:t>
    </dgm:pt>
    <dgm:pt modelId="{9CEC67FE-C0B5-4D7D-B798-467BB89B38AE}" type="sibTrans" cxnId="{3BBFE15E-691A-461B-A0C2-1B34CEA00912}">
      <dgm:prSet/>
      <dgm:spPr/>
      <dgm:t>
        <a:bodyPr/>
        <a:lstStyle/>
        <a:p>
          <a:endParaRPr lang="en-US"/>
        </a:p>
      </dgm:t>
    </dgm:pt>
    <dgm:pt modelId="{C3E6A833-7A1F-4CE2-BF5B-E47DE862D6BF}">
      <dgm:prSet/>
      <dgm:spPr/>
      <dgm:t>
        <a:bodyPr/>
        <a:lstStyle/>
        <a:p>
          <a:r>
            <a:rPr lang="en-US" dirty="0"/>
            <a:t>Projectized Organizations</a:t>
          </a:r>
        </a:p>
      </dgm:t>
    </dgm:pt>
    <dgm:pt modelId="{BE53374C-E418-4FD9-B6E4-60C3F9881E09}" type="parTrans" cxnId="{1A4CD74E-F017-44A5-9296-1CA97EFD0701}">
      <dgm:prSet/>
      <dgm:spPr/>
      <dgm:t>
        <a:bodyPr/>
        <a:lstStyle/>
        <a:p>
          <a:endParaRPr lang="en-US"/>
        </a:p>
      </dgm:t>
    </dgm:pt>
    <dgm:pt modelId="{FF05C3BE-5D08-4D67-B9D3-D06E60EA7627}" type="sibTrans" cxnId="{1A4CD74E-F017-44A5-9296-1CA97EFD0701}">
      <dgm:prSet/>
      <dgm:spPr/>
      <dgm:t>
        <a:bodyPr/>
        <a:lstStyle/>
        <a:p>
          <a:endParaRPr lang="en-US"/>
        </a:p>
      </dgm:t>
    </dgm:pt>
    <dgm:pt modelId="{58EC400C-BC27-43E6-AE66-3CDA59CBEBAE}">
      <dgm:prSet/>
      <dgm:spPr/>
      <dgm:t>
        <a:bodyPr/>
        <a:lstStyle/>
        <a:p>
          <a:pPr>
            <a:defRPr b="1"/>
          </a:pPr>
          <a:r>
            <a:rPr lang="en-US" dirty="0"/>
            <a:t>Now and Later</a:t>
          </a:r>
        </a:p>
      </dgm:t>
    </dgm:pt>
    <dgm:pt modelId="{F4355E9B-C935-4AEF-9941-11C9E97FB723}" type="parTrans" cxnId="{CFFBE23C-8907-47C1-9D52-8A55B64D4C62}">
      <dgm:prSet/>
      <dgm:spPr/>
      <dgm:t>
        <a:bodyPr/>
        <a:lstStyle/>
        <a:p>
          <a:endParaRPr lang="en-US"/>
        </a:p>
      </dgm:t>
    </dgm:pt>
    <dgm:pt modelId="{7F58FF0C-0C50-4CCC-821A-440400B0327E}" type="sibTrans" cxnId="{CFFBE23C-8907-47C1-9D52-8A55B64D4C62}">
      <dgm:prSet/>
      <dgm:spPr/>
      <dgm:t>
        <a:bodyPr/>
        <a:lstStyle/>
        <a:p>
          <a:endParaRPr lang="en-US"/>
        </a:p>
      </dgm:t>
    </dgm:pt>
    <dgm:pt modelId="{6759ED10-2F9A-4621-BA6A-8A1679BAE1A6}">
      <dgm:prSet/>
      <dgm:spPr/>
      <dgm:t>
        <a:bodyPr/>
        <a:lstStyle/>
        <a:p>
          <a:r>
            <a:rPr lang="en-US" dirty="0"/>
            <a:t>Still and engineer you are now assigned to different projects and build your career based on the types of projects you have worked on, working at multiple companies in your lifetime</a:t>
          </a:r>
        </a:p>
      </dgm:t>
    </dgm:pt>
    <dgm:pt modelId="{68D8D9AC-F052-40E9-B007-2B815EDC264C}" type="parTrans" cxnId="{40D812EE-FBAA-4881-BBA1-B46F3898627D}">
      <dgm:prSet/>
      <dgm:spPr/>
      <dgm:t>
        <a:bodyPr/>
        <a:lstStyle/>
        <a:p>
          <a:endParaRPr lang="en-US"/>
        </a:p>
      </dgm:t>
    </dgm:pt>
    <dgm:pt modelId="{31B867F0-EEE9-4AE3-871E-05868D69059D}" type="sibTrans" cxnId="{40D812EE-FBAA-4881-BBA1-B46F3898627D}">
      <dgm:prSet/>
      <dgm:spPr/>
      <dgm:t>
        <a:bodyPr/>
        <a:lstStyle/>
        <a:p>
          <a:endParaRPr lang="en-US"/>
        </a:p>
      </dgm:t>
    </dgm:pt>
    <dgm:pt modelId="{F8671857-1ED9-46C8-8C63-7BB09F6FB689}">
      <dgm:prSet/>
      <dgm:spPr/>
      <dgm:t>
        <a:bodyPr/>
        <a:lstStyle/>
        <a:p>
          <a:r>
            <a:rPr lang="en-US" dirty="0"/>
            <a:t>The Emerging Ecological Economy -ESG Organizations</a:t>
          </a:r>
        </a:p>
      </dgm:t>
    </dgm:pt>
    <dgm:pt modelId="{97077E04-F298-46E5-8F02-09A7A4AA8299}" type="parTrans" cxnId="{DEAABDF7-97E6-4602-B9E2-9338B3D6B360}">
      <dgm:prSet/>
      <dgm:spPr/>
      <dgm:t>
        <a:bodyPr/>
        <a:lstStyle/>
        <a:p>
          <a:endParaRPr lang="en-US"/>
        </a:p>
      </dgm:t>
    </dgm:pt>
    <dgm:pt modelId="{B492901D-53CF-4A9A-B165-C9FC6EE3E0B9}" type="sibTrans" cxnId="{DEAABDF7-97E6-4602-B9E2-9338B3D6B360}">
      <dgm:prSet/>
      <dgm:spPr/>
      <dgm:t>
        <a:bodyPr/>
        <a:lstStyle/>
        <a:p>
          <a:endParaRPr lang="en-US"/>
        </a:p>
      </dgm:t>
    </dgm:pt>
    <dgm:pt modelId="{A7A12672-3531-4955-980A-63D9F68B134D}">
      <dgm:prSet/>
      <dgm:spPr/>
      <dgm:t>
        <a:bodyPr/>
        <a:lstStyle/>
        <a:p>
          <a:r>
            <a:rPr lang="en-US" dirty="0"/>
            <a:t>Still an engineer, still on projects, now you work on projects that have an ESG focus in one way or another </a:t>
          </a:r>
        </a:p>
      </dgm:t>
    </dgm:pt>
    <dgm:pt modelId="{DCC5355C-ADB7-4453-86BD-E5857B5587C8}" type="parTrans" cxnId="{4B8D77AE-F787-4A97-994A-A53BCC1B80BC}">
      <dgm:prSet/>
      <dgm:spPr/>
      <dgm:t>
        <a:bodyPr/>
        <a:lstStyle/>
        <a:p>
          <a:endParaRPr lang="en-US"/>
        </a:p>
      </dgm:t>
    </dgm:pt>
    <dgm:pt modelId="{5C260F4D-D485-4600-A949-BAE93F69A482}" type="sibTrans" cxnId="{4B8D77AE-F787-4A97-994A-A53BCC1B80BC}">
      <dgm:prSet/>
      <dgm:spPr/>
      <dgm:t>
        <a:bodyPr/>
        <a:lstStyle/>
        <a:p>
          <a:endParaRPr lang="en-US"/>
        </a:p>
      </dgm:t>
    </dgm:pt>
    <dgm:pt modelId="{9EAD5267-BA35-4D7A-9DE5-F6D17C16B471}" type="pres">
      <dgm:prSet presAssocID="{141FC914-B5F0-4E0C-A80A-2272E019953C}" presName="root" presStyleCnt="0">
        <dgm:presLayoutVars>
          <dgm:chMax/>
          <dgm:chPref/>
          <dgm:animLvl val="lvl"/>
        </dgm:presLayoutVars>
      </dgm:prSet>
      <dgm:spPr/>
    </dgm:pt>
    <dgm:pt modelId="{1A89C41E-5F81-43F5-B074-7BCFA870DB6F}" type="pres">
      <dgm:prSet presAssocID="{141FC914-B5F0-4E0C-A80A-2272E019953C}" presName="divider" presStyleLbl="fgAcc1" presStyleIdx="0" presStyleCnt="4"/>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BE87D95D-6429-42EB-9FA7-47E074A3323A}" type="pres">
      <dgm:prSet presAssocID="{141FC914-B5F0-4E0C-A80A-2272E019953C}" presName="nodes" presStyleCnt="0">
        <dgm:presLayoutVars>
          <dgm:chMax/>
          <dgm:chPref/>
          <dgm:animLvl val="lvl"/>
        </dgm:presLayoutVars>
      </dgm:prSet>
      <dgm:spPr/>
    </dgm:pt>
    <dgm:pt modelId="{3771FF98-5072-4D2F-BA92-2360AF3C0EA5}" type="pres">
      <dgm:prSet presAssocID="{7DAA3F6C-63A0-4C4F-81E8-E76C74BBF00F}" presName="composite" presStyleCnt="0"/>
      <dgm:spPr/>
    </dgm:pt>
    <dgm:pt modelId="{41983013-B06F-42E2-A4C7-93023C4FC08C}" type="pres">
      <dgm:prSet presAssocID="{7DAA3F6C-63A0-4C4F-81E8-E76C74BBF00F}" presName="ConnectorPoint" presStyleLbl="lnNode1" presStyleIdx="0" presStyleCnt="3"/>
      <dgm:spPr>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gm:spPr>
    </dgm:pt>
    <dgm:pt modelId="{287D6A48-F9CA-40AF-AB30-A97747136B72}" type="pres">
      <dgm:prSet presAssocID="{7DAA3F6C-63A0-4C4F-81E8-E76C74BBF00F}" presName="DropPinPlaceHolder" presStyleCnt="0"/>
      <dgm:spPr/>
    </dgm:pt>
    <dgm:pt modelId="{B28F3645-9894-43CE-9985-B4522CDD7E5C}" type="pres">
      <dgm:prSet presAssocID="{7DAA3F6C-63A0-4C4F-81E8-E76C74BBF00F}" presName="DropPin" presStyleLbl="alignNode1" presStyleIdx="0" presStyleCnt="3"/>
      <dgm:spPr/>
    </dgm:pt>
    <dgm:pt modelId="{7E578BBF-DF10-4481-AC31-14B66E76B37F}" type="pres">
      <dgm:prSet presAssocID="{7DAA3F6C-63A0-4C4F-81E8-E76C74BBF00F}" presName="Ellipse" presStyleLbl="fgAcc1" presStyleIdx="1" presStyleCnt="4"/>
      <dgm:spPr>
        <a:solidFill>
          <a:schemeClr val="lt1">
            <a:alpha val="90000"/>
            <a:hueOff val="0"/>
            <a:satOff val="0"/>
            <a:lumOff val="0"/>
            <a:alphaOff val="0"/>
          </a:schemeClr>
        </a:solidFill>
        <a:ln w="6350" cap="flat" cmpd="sng" algn="ctr">
          <a:noFill/>
          <a:prstDash val="solid"/>
          <a:miter lim="800000"/>
        </a:ln>
        <a:effectLst/>
      </dgm:spPr>
    </dgm:pt>
    <dgm:pt modelId="{213E9F58-0B55-4A87-BE00-9C5F360D1851}" type="pres">
      <dgm:prSet presAssocID="{7DAA3F6C-63A0-4C4F-81E8-E76C74BBF00F}" presName="L2TextContainer" presStyleLbl="revTx" presStyleIdx="0" presStyleCnt="6">
        <dgm:presLayoutVars>
          <dgm:bulletEnabled val="1"/>
        </dgm:presLayoutVars>
      </dgm:prSet>
      <dgm:spPr/>
    </dgm:pt>
    <dgm:pt modelId="{8862A631-5E30-407D-9D12-D8DAABD2DC6D}" type="pres">
      <dgm:prSet presAssocID="{7DAA3F6C-63A0-4C4F-81E8-E76C74BBF00F}" presName="L1TextContainer" presStyleLbl="revTx" presStyleIdx="1" presStyleCnt="6">
        <dgm:presLayoutVars>
          <dgm:chMax val="1"/>
          <dgm:chPref val="1"/>
          <dgm:bulletEnabled val="1"/>
        </dgm:presLayoutVars>
      </dgm:prSet>
      <dgm:spPr/>
    </dgm:pt>
    <dgm:pt modelId="{7DBCEFF0-D854-433D-8CE5-8FCB6B3DF525}" type="pres">
      <dgm:prSet presAssocID="{7DAA3F6C-63A0-4C4F-81E8-E76C74BBF00F}" presName="ConnectLine" presStyleLbl="sibTrans1D1" presStyleIdx="0" presStyleCnt="3"/>
      <dgm:spPr>
        <a:noFill/>
        <a:ln w="12700" cap="flat" cmpd="sng" algn="ctr">
          <a:solidFill>
            <a:schemeClr val="accent1">
              <a:hueOff val="0"/>
              <a:satOff val="0"/>
              <a:lumOff val="0"/>
              <a:alphaOff val="0"/>
            </a:schemeClr>
          </a:solidFill>
          <a:prstDash val="dash"/>
          <a:miter lim="800000"/>
        </a:ln>
        <a:effectLst/>
      </dgm:spPr>
    </dgm:pt>
    <dgm:pt modelId="{EBB915AF-1CCF-408C-B4CA-8DD41A9503CF}" type="pres">
      <dgm:prSet presAssocID="{7DAA3F6C-63A0-4C4F-81E8-E76C74BBF00F}" presName="EmptyPlaceHolder" presStyleCnt="0"/>
      <dgm:spPr/>
    </dgm:pt>
    <dgm:pt modelId="{0101212A-2063-4E76-8531-F0663FA43C37}" type="pres">
      <dgm:prSet presAssocID="{0DA92013-47C3-4AD4-9BA0-44569DD48B8F}" presName="spaceBetweenRectangles" presStyleCnt="0"/>
      <dgm:spPr/>
    </dgm:pt>
    <dgm:pt modelId="{2EAD88CE-291C-4D09-9456-FD5F78915CE3}" type="pres">
      <dgm:prSet presAssocID="{0D49CA4A-EDAB-41EC-BA77-041F70D3C6C8}" presName="composite" presStyleCnt="0"/>
      <dgm:spPr/>
    </dgm:pt>
    <dgm:pt modelId="{F29070FE-75B1-452A-A0A6-0A3145FD9B37}" type="pres">
      <dgm:prSet presAssocID="{0D49CA4A-EDAB-41EC-BA77-041F70D3C6C8}" presName="ConnectorPoint" presStyleLbl="lnNode1" presStyleIdx="1" presStyleCnt="3"/>
      <dgm:spPr>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gm:spPr>
    </dgm:pt>
    <dgm:pt modelId="{F98403A1-D8DA-4360-875C-98F4683848FF}" type="pres">
      <dgm:prSet presAssocID="{0D49CA4A-EDAB-41EC-BA77-041F70D3C6C8}" presName="DropPinPlaceHolder" presStyleCnt="0"/>
      <dgm:spPr/>
    </dgm:pt>
    <dgm:pt modelId="{949E0832-8FFC-48E4-8174-E00F38EF8435}" type="pres">
      <dgm:prSet presAssocID="{0D49CA4A-EDAB-41EC-BA77-041F70D3C6C8}" presName="DropPin" presStyleLbl="alignNode1" presStyleIdx="1" presStyleCnt="3"/>
      <dgm:spPr/>
    </dgm:pt>
    <dgm:pt modelId="{E386AFEB-D88E-4C63-B40D-95FDD7CCB088}" type="pres">
      <dgm:prSet presAssocID="{0D49CA4A-EDAB-41EC-BA77-041F70D3C6C8}" presName="Ellipse" presStyleLbl="fgAcc1" presStyleIdx="2" presStyleCnt="4"/>
      <dgm:spPr>
        <a:solidFill>
          <a:schemeClr val="lt1">
            <a:alpha val="90000"/>
            <a:hueOff val="0"/>
            <a:satOff val="0"/>
            <a:lumOff val="0"/>
            <a:alphaOff val="0"/>
          </a:schemeClr>
        </a:solidFill>
        <a:ln w="6350" cap="flat" cmpd="sng" algn="ctr">
          <a:noFill/>
          <a:prstDash val="solid"/>
          <a:miter lim="800000"/>
        </a:ln>
        <a:effectLst/>
      </dgm:spPr>
    </dgm:pt>
    <dgm:pt modelId="{CD000232-C7B0-4353-A32B-E3224B00C290}" type="pres">
      <dgm:prSet presAssocID="{0D49CA4A-EDAB-41EC-BA77-041F70D3C6C8}" presName="L2TextContainer" presStyleLbl="revTx" presStyleIdx="2" presStyleCnt="6">
        <dgm:presLayoutVars>
          <dgm:bulletEnabled val="1"/>
        </dgm:presLayoutVars>
      </dgm:prSet>
      <dgm:spPr/>
    </dgm:pt>
    <dgm:pt modelId="{FA8F47EF-F554-402D-8301-9C7456229F66}" type="pres">
      <dgm:prSet presAssocID="{0D49CA4A-EDAB-41EC-BA77-041F70D3C6C8}" presName="L1TextContainer" presStyleLbl="revTx" presStyleIdx="3" presStyleCnt="6">
        <dgm:presLayoutVars>
          <dgm:chMax val="1"/>
          <dgm:chPref val="1"/>
          <dgm:bulletEnabled val="1"/>
        </dgm:presLayoutVars>
      </dgm:prSet>
      <dgm:spPr/>
    </dgm:pt>
    <dgm:pt modelId="{DF6CC82F-3033-46C1-9113-DA05AFE95EFC}" type="pres">
      <dgm:prSet presAssocID="{0D49CA4A-EDAB-41EC-BA77-041F70D3C6C8}" presName="ConnectLine" presStyleLbl="sibTrans1D1" presStyleIdx="1" presStyleCnt="3"/>
      <dgm:spPr>
        <a:noFill/>
        <a:ln w="12700" cap="flat" cmpd="sng" algn="ctr">
          <a:solidFill>
            <a:schemeClr val="accent1">
              <a:hueOff val="0"/>
              <a:satOff val="0"/>
              <a:lumOff val="0"/>
              <a:alphaOff val="0"/>
            </a:schemeClr>
          </a:solidFill>
          <a:prstDash val="dash"/>
          <a:miter lim="800000"/>
        </a:ln>
        <a:effectLst/>
      </dgm:spPr>
    </dgm:pt>
    <dgm:pt modelId="{1F80CCA1-D7E0-4073-BD6E-DACE2A0195E4}" type="pres">
      <dgm:prSet presAssocID="{0D49CA4A-EDAB-41EC-BA77-041F70D3C6C8}" presName="EmptyPlaceHolder" presStyleCnt="0"/>
      <dgm:spPr/>
    </dgm:pt>
    <dgm:pt modelId="{0F947974-0A1E-412E-B94F-C652D4434FD4}" type="pres">
      <dgm:prSet presAssocID="{9CEC67FE-C0B5-4D7D-B798-467BB89B38AE}" presName="spaceBetweenRectangles" presStyleCnt="0"/>
      <dgm:spPr/>
    </dgm:pt>
    <dgm:pt modelId="{F89D42FC-9BC5-475C-BE95-CDF8D2E441C7}" type="pres">
      <dgm:prSet presAssocID="{58EC400C-BC27-43E6-AE66-3CDA59CBEBAE}" presName="composite" presStyleCnt="0"/>
      <dgm:spPr/>
    </dgm:pt>
    <dgm:pt modelId="{E803EC8B-08FD-40D4-8FF5-605893B170AB}" type="pres">
      <dgm:prSet presAssocID="{58EC400C-BC27-43E6-AE66-3CDA59CBEBAE}" presName="ConnectorPoint" presStyleLbl="lnNode1" presStyleIdx="2" presStyleCnt="3"/>
      <dgm:spPr>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gm:spPr>
    </dgm:pt>
    <dgm:pt modelId="{7249C473-D919-4359-9D35-0869D3147B83}" type="pres">
      <dgm:prSet presAssocID="{58EC400C-BC27-43E6-AE66-3CDA59CBEBAE}" presName="DropPinPlaceHolder" presStyleCnt="0"/>
      <dgm:spPr/>
    </dgm:pt>
    <dgm:pt modelId="{A5B497A7-43B3-433B-BE1D-3914C35931AB}" type="pres">
      <dgm:prSet presAssocID="{58EC400C-BC27-43E6-AE66-3CDA59CBEBAE}" presName="DropPin" presStyleLbl="alignNode1" presStyleIdx="2" presStyleCnt="3"/>
      <dgm:spPr/>
    </dgm:pt>
    <dgm:pt modelId="{7764E397-E695-40A1-B20C-E964D7241A76}" type="pres">
      <dgm:prSet presAssocID="{58EC400C-BC27-43E6-AE66-3CDA59CBEBAE}" presName="Ellipse" presStyleLbl="fgAcc1" presStyleIdx="3" presStyleCnt="4"/>
      <dgm:spPr>
        <a:solidFill>
          <a:schemeClr val="lt1">
            <a:alpha val="90000"/>
            <a:hueOff val="0"/>
            <a:satOff val="0"/>
            <a:lumOff val="0"/>
            <a:alphaOff val="0"/>
          </a:schemeClr>
        </a:solidFill>
        <a:ln w="6350" cap="flat" cmpd="sng" algn="ctr">
          <a:noFill/>
          <a:prstDash val="solid"/>
          <a:miter lim="800000"/>
        </a:ln>
        <a:effectLst/>
      </dgm:spPr>
    </dgm:pt>
    <dgm:pt modelId="{05425058-8AB3-49F8-8479-21D3841A613A}" type="pres">
      <dgm:prSet presAssocID="{58EC400C-BC27-43E6-AE66-3CDA59CBEBAE}" presName="L2TextContainer" presStyleLbl="revTx" presStyleIdx="4" presStyleCnt="6">
        <dgm:presLayoutVars>
          <dgm:bulletEnabled val="1"/>
        </dgm:presLayoutVars>
      </dgm:prSet>
      <dgm:spPr/>
    </dgm:pt>
    <dgm:pt modelId="{EDF75DD3-1AA0-41B3-86F5-B4EA647D4189}" type="pres">
      <dgm:prSet presAssocID="{58EC400C-BC27-43E6-AE66-3CDA59CBEBAE}" presName="L1TextContainer" presStyleLbl="revTx" presStyleIdx="5" presStyleCnt="6">
        <dgm:presLayoutVars>
          <dgm:chMax val="1"/>
          <dgm:chPref val="1"/>
          <dgm:bulletEnabled val="1"/>
        </dgm:presLayoutVars>
      </dgm:prSet>
      <dgm:spPr/>
    </dgm:pt>
    <dgm:pt modelId="{074925B7-1B21-4E9E-AB21-9BCB44DFAA32}" type="pres">
      <dgm:prSet presAssocID="{58EC400C-BC27-43E6-AE66-3CDA59CBEBAE}" presName="ConnectLine" presStyleLbl="sibTrans1D1" presStyleIdx="2" presStyleCnt="3"/>
      <dgm:spPr>
        <a:noFill/>
        <a:ln w="12700" cap="flat" cmpd="sng" algn="ctr">
          <a:solidFill>
            <a:schemeClr val="accent1">
              <a:hueOff val="0"/>
              <a:satOff val="0"/>
              <a:lumOff val="0"/>
              <a:alphaOff val="0"/>
            </a:schemeClr>
          </a:solidFill>
          <a:prstDash val="dash"/>
          <a:miter lim="800000"/>
        </a:ln>
        <a:effectLst/>
      </dgm:spPr>
    </dgm:pt>
    <dgm:pt modelId="{68DBD104-28BA-4C42-A53F-F1DBEE213AED}" type="pres">
      <dgm:prSet presAssocID="{58EC400C-BC27-43E6-AE66-3CDA59CBEBAE}" presName="EmptyPlaceHolder" presStyleCnt="0"/>
      <dgm:spPr/>
    </dgm:pt>
  </dgm:ptLst>
  <dgm:cxnLst>
    <dgm:cxn modelId="{30088D22-DD50-400C-9699-82FC50E0B737}" type="presOf" srcId="{C3E6A833-7A1F-4CE2-BF5B-E47DE862D6BF}" destId="{CD000232-C7B0-4353-A32B-E3224B00C290}" srcOrd="0" destOrd="0" presId="urn:microsoft.com/office/officeart/2017/3/layout/DropPinTimeline"/>
    <dgm:cxn modelId="{CFFBE23C-8907-47C1-9D52-8A55B64D4C62}" srcId="{141FC914-B5F0-4E0C-A80A-2272E019953C}" destId="{58EC400C-BC27-43E6-AE66-3CDA59CBEBAE}" srcOrd="2" destOrd="0" parTransId="{F4355E9B-C935-4AEF-9941-11C9E97FB723}" sibTransId="{7F58FF0C-0C50-4CCC-821A-440400B0327E}"/>
    <dgm:cxn modelId="{EAE0B03F-B6A3-48A4-926B-AE62B34B5312}" type="presOf" srcId="{EAC88A9A-A9F2-4D5F-9D1C-72F66404DE89}" destId="{213E9F58-0B55-4A87-BE00-9C5F360D1851}" srcOrd="0" destOrd="1" presId="urn:microsoft.com/office/officeart/2017/3/layout/DropPinTimeline"/>
    <dgm:cxn modelId="{3BBFE15E-691A-461B-A0C2-1B34CEA00912}" srcId="{141FC914-B5F0-4E0C-A80A-2272E019953C}" destId="{0D49CA4A-EDAB-41EC-BA77-041F70D3C6C8}" srcOrd="1" destOrd="0" parTransId="{EBE97C30-69DC-48D6-B74F-958A7D0EA317}" sibTransId="{9CEC67FE-C0B5-4D7D-B798-467BB89B38AE}"/>
    <dgm:cxn modelId="{D5DB9367-52C7-41D4-AE1A-CF560CC6EBD4}" type="presOf" srcId="{F8671857-1ED9-46C8-8C63-7BB09F6FB689}" destId="{05425058-8AB3-49F8-8479-21D3841A613A}" srcOrd="0" destOrd="0" presId="urn:microsoft.com/office/officeart/2017/3/layout/DropPinTimeline"/>
    <dgm:cxn modelId="{1A4CD74E-F017-44A5-9296-1CA97EFD0701}" srcId="{0D49CA4A-EDAB-41EC-BA77-041F70D3C6C8}" destId="{C3E6A833-7A1F-4CE2-BF5B-E47DE862D6BF}" srcOrd="0" destOrd="0" parTransId="{BE53374C-E418-4FD9-B6E4-60C3F9881E09}" sibTransId="{FF05C3BE-5D08-4D67-B9D3-D06E60EA7627}"/>
    <dgm:cxn modelId="{F56FC15A-9532-47C5-A03A-A0FE74D5AB30}" type="presOf" srcId="{141FC914-B5F0-4E0C-A80A-2272E019953C}" destId="{9EAD5267-BA35-4D7A-9DE5-F6D17C16B471}" srcOrd="0" destOrd="0" presId="urn:microsoft.com/office/officeart/2017/3/layout/DropPinTimeline"/>
    <dgm:cxn modelId="{EE7A447D-1310-4745-BFE1-4617B477D5F3}" type="presOf" srcId="{0D49CA4A-EDAB-41EC-BA77-041F70D3C6C8}" destId="{FA8F47EF-F554-402D-8301-9C7456229F66}" srcOrd="0" destOrd="0" presId="urn:microsoft.com/office/officeart/2017/3/layout/DropPinTimeline"/>
    <dgm:cxn modelId="{7BEEAB96-E302-4EFF-855A-D0162A6B4EB1}" type="presOf" srcId="{7DAA3F6C-63A0-4C4F-81E8-E76C74BBF00F}" destId="{8862A631-5E30-407D-9D12-D8DAABD2DC6D}" srcOrd="0" destOrd="0" presId="urn:microsoft.com/office/officeart/2017/3/layout/DropPinTimeline"/>
    <dgm:cxn modelId="{5081A598-9DCB-43AD-B7C5-125FBE42E1D0}" type="presOf" srcId="{6759ED10-2F9A-4621-BA6A-8A1679BAE1A6}" destId="{CD000232-C7B0-4353-A32B-E3224B00C290}" srcOrd="0" destOrd="1" presId="urn:microsoft.com/office/officeart/2017/3/layout/DropPinTimeline"/>
    <dgm:cxn modelId="{33D7AAA5-007F-4F4A-964B-EC1DA02B0417}" type="presOf" srcId="{625FD139-D654-41A5-96AB-A9ADCF2A7A9D}" destId="{213E9F58-0B55-4A87-BE00-9C5F360D1851}" srcOrd="0" destOrd="0" presId="urn:microsoft.com/office/officeart/2017/3/layout/DropPinTimeline"/>
    <dgm:cxn modelId="{4B8D77AE-F787-4A97-994A-A53BCC1B80BC}" srcId="{F8671857-1ED9-46C8-8C63-7BB09F6FB689}" destId="{A7A12672-3531-4955-980A-63D9F68B134D}" srcOrd="0" destOrd="0" parTransId="{DCC5355C-ADB7-4453-86BD-E5857B5587C8}" sibTransId="{5C260F4D-D485-4600-A949-BAE93F69A482}"/>
    <dgm:cxn modelId="{126EEFAE-FE7B-4214-983A-D8358271F418}" type="presOf" srcId="{A7A12672-3531-4955-980A-63D9F68B134D}" destId="{05425058-8AB3-49F8-8479-21D3841A613A}" srcOrd="0" destOrd="1" presId="urn:microsoft.com/office/officeart/2017/3/layout/DropPinTimeline"/>
    <dgm:cxn modelId="{2762BCB8-73FD-4BD7-98A4-7FFF443BDB63}" srcId="{625FD139-D654-41A5-96AB-A9ADCF2A7A9D}" destId="{EAC88A9A-A9F2-4D5F-9D1C-72F66404DE89}" srcOrd="0" destOrd="0" parTransId="{508BD489-BAA5-4C74-8403-9C6AF780B090}" sibTransId="{B2271729-09CD-486E-B70E-736054809811}"/>
    <dgm:cxn modelId="{0883F8E1-E1AB-45A3-94AE-06794845B6DF}" srcId="{141FC914-B5F0-4E0C-A80A-2272E019953C}" destId="{7DAA3F6C-63A0-4C4F-81E8-E76C74BBF00F}" srcOrd="0" destOrd="0" parTransId="{588E8416-F993-4EF3-A5AB-BDAB5B399BE1}" sibTransId="{0DA92013-47C3-4AD4-9BA0-44569DD48B8F}"/>
    <dgm:cxn modelId="{B491BBED-5049-4930-ADB3-BFDB2BD04A57}" type="presOf" srcId="{58EC400C-BC27-43E6-AE66-3CDA59CBEBAE}" destId="{EDF75DD3-1AA0-41B3-86F5-B4EA647D4189}" srcOrd="0" destOrd="0" presId="urn:microsoft.com/office/officeart/2017/3/layout/DropPinTimeline"/>
    <dgm:cxn modelId="{40D812EE-FBAA-4881-BBA1-B46F3898627D}" srcId="{C3E6A833-7A1F-4CE2-BF5B-E47DE862D6BF}" destId="{6759ED10-2F9A-4621-BA6A-8A1679BAE1A6}" srcOrd="0" destOrd="0" parTransId="{68D8D9AC-F052-40E9-B007-2B815EDC264C}" sibTransId="{31B867F0-EEE9-4AE3-871E-05868D69059D}"/>
    <dgm:cxn modelId="{DEAABDF7-97E6-4602-B9E2-9338B3D6B360}" srcId="{58EC400C-BC27-43E6-AE66-3CDA59CBEBAE}" destId="{F8671857-1ED9-46C8-8C63-7BB09F6FB689}" srcOrd="0" destOrd="0" parTransId="{97077E04-F298-46E5-8F02-09A7A4AA8299}" sibTransId="{B492901D-53CF-4A9A-B165-C9FC6EE3E0B9}"/>
    <dgm:cxn modelId="{122EE5FF-C063-483B-9B3E-2E213C628FAB}" srcId="{7DAA3F6C-63A0-4C4F-81E8-E76C74BBF00F}" destId="{625FD139-D654-41A5-96AB-A9ADCF2A7A9D}" srcOrd="0" destOrd="0" parTransId="{4B04C9AB-CF31-4EE6-A5F8-7DD76395F399}" sibTransId="{52BA16FC-3CE8-4238-8D32-3BE495073926}"/>
    <dgm:cxn modelId="{4CD0CD41-1C10-4AEF-8284-AA07EE97F8EC}" type="presParOf" srcId="{9EAD5267-BA35-4D7A-9DE5-F6D17C16B471}" destId="{1A89C41E-5F81-43F5-B074-7BCFA870DB6F}" srcOrd="0" destOrd="0" presId="urn:microsoft.com/office/officeart/2017/3/layout/DropPinTimeline"/>
    <dgm:cxn modelId="{33CA8343-4E82-4120-9EF2-8C2D39AEEA18}" type="presParOf" srcId="{9EAD5267-BA35-4D7A-9DE5-F6D17C16B471}" destId="{BE87D95D-6429-42EB-9FA7-47E074A3323A}" srcOrd="1" destOrd="0" presId="urn:microsoft.com/office/officeart/2017/3/layout/DropPinTimeline"/>
    <dgm:cxn modelId="{F3A815DE-C115-412B-8070-CB1EE8A2E359}" type="presParOf" srcId="{BE87D95D-6429-42EB-9FA7-47E074A3323A}" destId="{3771FF98-5072-4D2F-BA92-2360AF3C0EA5}" srcOrd="0" destOrd="0" presId="urn:microsoft.com/office/officeart/2017/3/layout/DropPinTimeline"/>
    <dgm:cxn modelId="{1C550D07-D11A-4DCD-B632-460883C56EE5}" type="presParOf" srcId="{3771FF98-5072-4D2F-BA92-2360AF3C0EA5}" destId="{41983013-B06F-42E2-A4C7-93023C4FC08C}" srcOrd="0" destOrd="0" presId="urn:microsoft.com/office/officeart/2017/3/layout/DropPinTimeline"/>
    <dgm:cxn modelId="{DA32AD77-8E2A-4F6B-9FC2-3BBA7B21B139}" type="presParOf" srcId="{3771FF98-5072-4D2F-BA92-2360AF3C0EA5}" destId="{287D6A48-F9CA-40AF-AB30-A97747136B72}" srcOrd="1" destOrd="0" presId="urn:microsoft.com/office/officeart/2017/3/layout/DropPinTimeline"/>
    <dgm:cxn modelId="{DB3890AF-5E74-4BC8-B8EF-4EAF663AB7BD}" type="presParOf" srcId="{287D6A48-F9CA-40AF-AB30-A97747136B72}" destId="{B28F3645-9894-43CE-9985-B4522CDD7E5C}" srcOrd="0" destOrd="0" presId="urn:microsoft.com/office/officeart/2017/3/layout/DropPinTimeline"/>
    <dgm:cxn modelId="{BE3B04CD-2C77-4C2D-8019-8B9D999058B6}" type="presParOf" srcId="{287D6A48-F9CA-40AF-AB30-A97747136B72}" destId="{7E578BBF-DF10-4481-AC31-14B66E76B37F}" srcOrd="1" destOrd="0" presId="urn:microsoft.com/office/officeart/2017/3/layout/DropPinTimeline"/>
    <dgm:cxn modelId="{D322371B-0E71-4AD4-8C9F-42C0D6269055}" type="presParOf" srcId="{3771FF98-5072-4D2F-BA92-2360AF3C0EA5}" destId="{213E9F58-0B55-4A87-BE00-9C5F360D1851}" srcOrd="2" destOrd="0" presId="urn:microsoft.com/office/officeart/2017/3/layout/DropPinTimeline"/>
    <dgm:cxn modelId="{7E99A69E-78FB-436C-977E-E69496FF4923}" type="presParOf" srcId="{3771FF98-5072-4D2F-BA92-2360AF3C0EA5}" destId="{8862A631-5E30-407D-9D12-D8DAABD2DC6D}" srcOrd="3" destOrd="0" presId="urn:microsoft.com/office/officeart/2017/3/layout/DropPinTimeline"/>
    <dgm:cxn modelId="{BA2679E2-C1A4-4F29-8526-AC094694BE86}" type="presParOf" srcId="{3771FF98-5072-4D2F-BA92-2360AF3C0EA5}" destId="{7DBCEFF0-D854-433D-8CE5-8FCB6B3DF525}" srcOrd="4" destOrd="0" presId="urn:microsoft.com/office/officeart/2017/3/layout/DropPinTimeline"/>
    <dgm:cxn modelId="{80961A03-7BCC-4CB9-89A2-7B40DC869F29}" type="presParOf" srcId="{3771FF98-5072-4D2F-BA92-2360AF3C0EA5}" destId="{EBB915AF-1CCF-408C-B4CA-8DD41A9503CF}" srcOrd="5" destOrd="0" presId="urn:microsoft.com/office/officeart/2017/3/layout/DropPinTimeline"/>
    <dgm:cxn modelId="{2ED98E61-56F1-468B-8454-A97D8263A23D}" type="presParOf" srcId="{BE87D95D-6429-42EB-9FA7-47E074A3323A}" destId="{0101212A-2063-4E76-8531-F0663FA43C37}" srcOrd="1" destOrd="0" presId="urn:microsoft.com/office/officeart/2017/3/layout/DropPinTimeline"/>
    <dgm:cxn modelId="{5752BA40-0B6D-4672-A305-0E266C373E97}" type="presParOf" srcId="{BE87D95D-6429-42EB-9FA7-47E074A3323A}" destId="{2EAD88CE-291C-4D09-9456-FD5F78915CE3}" srcOrd="2" destOrd="0" presId="urn:microsoft.com/office/officeart/2017/3/layout/DropPinTimeline"/>
    <dgm:cxn modelId="{60D5FA16-9A28-4FC5-9148-7450955A5DEC}" type="presParOf" srcId="{2EAD88CE-291C-4D09-9456-FD5F78915CE3}" destId="{F29070FE-75B1-452A-A0A6-0A3145FD9B37}" srcOrd="0" destOrd="0" presId="urn:microsoft.com/office/officeart/2017/3/layout/DropPinTimeline"/>
    <dgm:cxn modelId="{A736A504-85C1-4AE0-946C-987BA243E004}" type="presParOf" srcId="{2EAD88CE-291C-4D09-9456-FD5F78915CE3}" destId="{F98403A1-D8DA-4360-875C-98F4683848FF}" srcOrd="1" destOrd="0" presId="urn:microsoft.com/office/officeart/2017/3/layout/DropPinTimeline"/>
    <dgm:cxn modelId="{F141967A-7062-4AAA-8CE0-E37B6ADA8DF6}" type="presParOf" srcId="{F98403A1-D8DA-4360-875C-98F4683848FF}" destId="{949E0832-8FFC-48E4-8174-E00F38EF8435}" srcOrd="0" destOrd="0" presId="urn:microsoft.com/office/officeart/2017/3/layout/DropPinTimeline"/>
    <dgm:cxn modelId="{1250F6AE-C1AA-403C-A2F1-7BA82A94B45F}" type="presParOf" srcId="{F98403A1-D8DA-4360-875C-98F4683848FF}" destId="{E386AFEB-D88E-4C63-B40D-95FDD7CCB088}" srcOrd="1" destOrd="0" presId="urn:microsoft.com/office/officeart/2017/3/layout/DropPinTimeline"/>
    <dgm:cxn modelId="{9199504D-AF7A-41A2-A045-D6F0A5D3186D}" type="presParOf" srcId="{2EAD88CE-291C-4D09-9456-FD5F78915CE3}" destId="{CD000232-C7B0-4353-A32B-E3224B00C290}" srcOrd="2" destOrd="0" presId="urn:microsoft.com/office/officeart/2017/3/layout/DropPinTimeline"/>
    <dgm:cxn modelId="{8B150C67-B39D-48EB-8B40-74072A519255}" type="presParOf" srcId="{2EAD88CE-291C-4D09-9456-FD5F78915CE3}" destId="{FA8F47EF-F554-402D-8301-9C7456229F66}" srcOrd="3" destOrd="0" presId="urn:microsoft.com/office/officeart/2017/3/layout/DropPinTimeline"/>
    <dgm:cxn modelId="{BE14243E-2743-4493-8658-1C7BD199FE32}" type="presParOf" srcId="{2EAD88CE-291C-4D09-9456-FD5F78915CE3}" destId="{DF6CC82F-3033-46C1-9113-DA05AFE95EFC}" srcOrd="4" destOrd="0" presId="urn:microsoft.com/office/officeart/2017/3/layout/DropPinTimeline"/>
    <dgm:cxn modelId="{76F76AB9-960D-4A34-86F9-EC496E59EFAE}" type="presParOf" srcId="{2EAD88CE-291C-4D09-9456-FD5F78915CE3}" destId="{1F80CCA1-D7E0-4073-BD6E-DACE2A0195E4}" srcOrd="5" destOrd="0" presId="urn:microsoft.com/office/officeart/2017/3/layout/DropPinTimeline"/>
    <dgm:cxn modelId="{24D7F117-DBB0-4452-A76C-CEBF5E45A55A}" type="presParOf" srcId="{BE87D95D-6429-42EB-9FA7-47E074A3323A}" destId="{0F947974-0A1E-412E-B94F-C652D4434FD4}" srcOrd="3" destOrd="0" presId="urn:microsoft.com/office/officeart/2017/3/layout/DropPinTimeline"/>
    <dgm:cxn modelId="{4BC05F8C-352B-446F-AE5B-5D6612878F1E}" type="presParOf" srcId="{BE87D95D-6429-42EB-9FA7-47E074A3323A}" destId="{F89D42FC-9BC5-475C-BE95-CDF8D2E441C7}" srcOrd="4" destOrd="0" presId="urn:microsoft.com/office/officeart/2017/3/layout/DropPinTimeline"/>
    <dgm:cxn modelId="{BF29CACE-C5D6-495B-9C34-F83A257C04B2}" type="presParOf" srcId="{F89D42FC-9BC5-475C-BE95-CDF8D2E441C7}" destId="{E803EC8B-08FD-40D4-8FF5-605893B170AB}" srcOrd="0" destOrd="0" presId="urn:microsoft.com/office/officeart/2017/3/layout/DropPinTimeline"/>
    <dgm:cxn modelId="{B6139A83-C0D4-442A-8911-2357956D8317}" type="presParOf" srcId="{F89D42FC-9BC5-475C-BE95-CDF8D2E441C7}" destId="{7249C473-D919-4359-9D35-0869D3147B83}" srcOrd="1" destOrd="0" presId="urn:microsoft.com/office/officeart/2017/3/layout/DropPinTimeline"/>
    <dgm:cxn modelId="{F3C1E0C8-11FE-4DD1-86A4-3CBD7B0BCD9C}" type="presParOf" srcId="{7249C473-D919-4359-9D35-0869D3147B83}" destId="{A5B497A7-43B3-433B-BE1D-3914C35931AB}" srcOrd="0" destOrd="0" presId="urn:microsoft.com/office/officeart/2017/3/layout/DropPinTimeline"/>
    <dgm:cxn modelId="{25D54DE2-EE93-4F50-B406-4DDD760F375F}" type="presParOf" srcId="{7249C473-D919-4359-9D35-0869D3147B83}" destId="{7764E397-E695-40A1-B20C-E964D7241A76}" srcOrd="1" destOrd="0" presId="urn:microsoft.com/office/officeart/2017/3/layout/DropPinTimeline"/>
    <dgm:cxn modelId="{A534289A-8E4E-41DA-9F93-8993561B5A8D}" type="presParOf" srcId="{F89D42FC-9BC5-475C-BE95-CDF8D2E441C7}" destId="{05425058-8AB3-49F8-8479-21D3841A613A}" srcOrd="2" destOrd="0" presId="urn:microsoft.com/office/officeart/2017/3/layout/DropPinTimeline"/>
    <dgm:cxn modelId="{03C6FCA3-0EE4-43B5-B0E6-5C04CB9AC7FF}" type="presParOf" srcId="{F89D42FC-9BC5-475C-BE95-CDF8D2E441C7}" destId="{EDF75DD3-1AA0-41B3-86F5-B4EA647D4189}" srcOrd="3" destOrd="0" presId="urn:microsoft.com/office/officeart/2017/3/layout/DropPinTimeline"/>
    <dgm:cxn modelId="{05BAEDE5-78E7-4833-9A4A-618DB35D3288}" type="presParOf" srcId="{F89D42FC-9BC5-475C-BE95-CDF8D2E441C7}" destId="{074925B7-1B21-4E9E-AB21-9BCB44DFAA32}" srcOrd="4" destOrd="0" presId="urn:microsoft.com/office/officeart/2017/3/layout/DropPinTimeline"/>
    <dgm:cxn modelId="{F0106F7D-EF0F-4D52-B63C-0F84888B2544}" type="presParOf" srcId="{F89D42FC-9BC5-475C-BE95-CDF8D2E441C7}" destId="{68DBD104-28BA-4C42-A53F-F1DBEE213AED}"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9C41E-5F81-43F5-B074-7BCFA870DB6F}">
      <dsp:nvSpPr>
        <dsp:cNvPr id="0" name=""/>
        <dsp:cNvSpPr/>
      </dsp:nvSpPr>
      <dsp:spPr>
        <a:xfrm>
          <a:off x="0" y="2858596"/>
          <a:ext cx="6560129"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1">
          <a:scrgbClr r="0" g="0" b="0"/>
        </a:lnRef>
        <a:fillRef idx="1">
          <a:scrgbClr r="0" g="0" b="0"/>
        </a:fillRef>
        <a:effectRef idx="2">
          <a:scrgbClr r="0" g="0" b="0"/>
        </a:effectRef>
        <a:fontRef idx="minor"/>
      </dsp:style>
    </dsp:sp>
    <dsp:sp modelId="{B28F3645-9894-43CE-9985-B4522CDD7E5C}">
      <dsp:nvSpPr>
        <dsp:cNvPr id="0" name=""/>
        <dsp:cNvSpPr/>
      </dsp:nvSpPr>
      <dsp:spPr>
        <a:xfrm rot="8100000">
          <a:off x="87997" y="661007"/>
          <a:ext cx="416012" cy="416012"/>
        </a:xfrm>
        <a:prstGeom prst="teardrop">
          <a:avLst>
            <a:gd name="adj" fmla="val 11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E578BBF-DF10-4481-AC31-14B66E76B37F}">
      <dsp:nvSpPr>
        <dsp:cNvPr id="0" name=""/>
        <dsp:cNvSpPr/>
      </dsp:nvSpPr>
      <dsp:spPr>
        <a:xfrm>
          <a:off x="134212" y="707222"/>
          <a:ext cx="323582" cy="323582"/>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213E9F58-0B55-4A87-BE00-9C5F360D1851}">
      <dsp:nvSpPr>
        <dsp:cNvPr id="0" name=""/>
        <dsp:cNvSpPr/>
      </dsp:nvSpPr>
      <dsp:spPr>
        <a:xfrm>
          <a:off x="590169" y="1166307"/>
          <a:ext cx="2703320" cy="169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Functional Organizations</a:t>
          </a:r>
        </a:p>
        <a:p>
          <a:pPr marL="114300" lvl="1" indent="-114300" algn="l" defTabSz="533400">
            <a:lnSpc>
              <a:spcPct val="90000"/>
            </a:lnSpc>
            <a:spcBef>
              <a:spcPct val="0"/>
            </a:spcBef>
            <a:spcAft>
              <a:spcPct val="15000"/>
            </a:spcAft>
            <a:buChar char="•"/>
          </a:pPr>
          <a:r>
            <a:rPr lang="en-US" sz="1200" kern="1200"/>
            <a:t>You would start and engineer, climb the engineer ladder and likely retire having worked as an engineer in a department of engineers for 1 or 2 companies in your lifetime</a:t>
          </a:r>
        </a:p>
      </dsp:txBody>
      <dsp:txXfrm>
        <a:off x="590169" y="1166307"/>
        <a:ext cx="2703320" cy="1692289"/>
      </dsp:txXfrm>
    </dsp:sp>
    <dsp:sp modelId="{8862A631-5E30-407D-9D12-D8DAABD2DC6D}">
      <dsp:nvSpPr>
        <dsp:cNvPr id="0" name=""/>
        <dsp:cNvSpPr/>
      </dsp:nvSpPr>
      <dsp:spPr>
        <a:xfrm>
          <a:off x="590169" y="571719"/>
          <a:ext cx="2703320" cy="594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60’s, 70’s &amp; 80’s</a:t>
          </a:r>
        </a:p>
      </dsp:txBody>
      <dsp:txXfrm>
        <a:off x="590169" y="571719"/>
        <a:ext cx="2703320" cy="594588"/>
      </dsp:txXfrm>
    </dsp:sp>
    <dsp:sp modelId="{7DBCEFF0-D854-433D-8CE5-8FCB6B3DF525}">
      <dsp:nvSpPr>
        <dsp:cNvPr id="0" name=""/>
        <dsp:cNvSpPr/>
      </dsp:nvSpPr>
      <dsp:spPr>
        <a:xfrm>
          <a:off x="296003" y="1166307"/>
          <a:ext cx="0" cy="169228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1983013-B06F-42E2-A4C7-93023C4FC08C}">
      <dsp:nvSpPr>
        <dsp:cNvPr id="0" name=""/>
        <dsp:cNvSpPr/>
      </dsp:nvSpPr>
      <dsp:spPr>
        <a:xfrm>
          <a:off x="246182" y="2805084"/>
          <a:ext cx="105899" cy="107025"/>
        </a:xfrm>
        <a:prstGeom prst="ellipse">
          <a:avLst/>
        </a:prstGeom>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49E0832-8FFC-48E4-8174-E00F38EF8435}">
      <dsp:nvSpPr>
        <dsp:cNvPr id="0" name=""/>
        <dsp:cNvSpPr/>
      </dsp:nvSpPr>
      <dsp:spPr>
        <a:xfrm rot="18900000">
          <a:off x="1720397" y="4640174"/>
          <a:ext cx="416012" cy="416012"/>
        </a:xfrm>
        <a:prstGeom prst="teardrop">
          <a:avLst>
            <a:gd name="adj" fmla="val 11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386AFEB-D88E-4C63-B40D-95FDD7CCB088}">
      <dsp:nvSpPr>
        <dsp:cNvPr id="0" name=""/>
        <dsp:cNvSpPr/>
      </dsp:nvSpPr>
      <dsp:spPr>
        <a:xfrm>
          <a:off x="1766613" y="4686389"/>
          <a:ext cx="323582" cy="323582"/>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CD000232-C7B0-4353-A32B-E3224B00C290}">
      <dsp:nvSpPr>
        <dsp:cNvPr id="0" name=""/>
        <dsp:cNvSpPr/>
      </dsp:nvSpPr>
      <dsp:spPr>
        <a:xfrm>
          <a:off x="2222569" y="2858596"/>
          <a:ext cx="2703320" cy="169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Projectized Organizations</a:t>
          </a:r>
        </a:p>
        <a:p>
          <a:pPr marL="114300" lvl="1" indent="-114300" algn="l" defTabSz="533400">
            <a:lnSpc>
              <a:spcPct val="90000"/>
            </a:lnSpc>
            <a:spcBef>
              <a:spcPct val="0"/>
            </a:spcBef>
            <a:spcAft>
              <a:spcPct val="15000"/>
            </a:spcAft>
            <a:buChar char="•"/>
          </a:pPr>
          <a:r>
            <a:rPr lang="en-US" sz="1200" kern="1200" dirty="0"/>
            <a:t>Still and engineer you are now assigned to different projects and build your career based on the types of projects you have worked on, working at multiple companies in your lifetime</a:t>
          </a:r>
        </a:p>
      </dsp:txBody>
      <dsp:txXfrm>
        <a:off x="2222569" y="2858596"/>
        <a:ext cx="2703320" cy="1692289"/>
      </dsp:txXfrm>
    </dsp:sp>
    <dsp:sp modelId="{FA8F47EF-F554-402D-8301-9C7456229F66}">
      <dsp:nvSpPr>
        <dsp:cNvPr id="0" name=""/>
        <dsp:cNvSpPr/>
      </dsp:nvSpPr>
      <dsp:spPr>
        <a:xfrm>
          <a:off x="2222569" y="4550886"/>
          <a:ext cx="2703320" cy="594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90’s 2000’s, 2010’s</a:t>
          </a:r>
        </a:p>
      </dsp:txBody>
      <dsp:txXfrm>
        <a:off x="2222569" y="4550886"/>
        <a:ext cx="2703320" cy="594588"/>
      </dsp:txXfrm>
    </dsp:sp>
    <dsp:sp modelId="{DF6CC82F-3033-46C1-9113-DA05AFE95EFC}">
      <dsp:nvSpPr>
        <dsp:cNvPr id="0" name=""/>
        <dsp:cNvSpPr/>
      </dsp:nvSpPr>
      <dsp:spPr>
        <a:xfrm>
          <a:off x="1928404" y="2858596"/>
          <a:ext cx="0" cy="169228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29070FE-75B1-452A-A0A6-0A3145FD9B37}">
      <dsp:nvSpPr>
        <dsp:cNvPr id="0" name=""/>
        <dsp:cNvSpPr/>
      </dsp:nvSpPr>
      <dsp:spPr>
        <a:xfrm>
          <a:off x="1878582" y="2805084"/>
          <a:ext cx="105899" cy="107025"/>
        </a:xfrm>
        <a:prstGeom prst="ellipse">
          <a:avLst/>
        </a:prstGeom>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5B497A7-43B3-433B-BE1D-3914C35931AB}">
      <dsp:nvSpPr>
        <dsp:cNvPr id="0" name=""/>
        <dsp:cNvSpPr/>
      </dsp:nvSpPr>
      <dsp:spPr>
        <a:xfrm rot="8100000">
          <a:off x="3352798" y="661007"/>
          <a:ext cx="416012" cy="416012"/>
        </a:xfrm>
        <a:prstGeom prst="teardrop">
          <a:avLst>
            <a:gd name="adj" fmla="val 11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764E397-E695-40A1-B20C-E964D7241A76}">
      <dsp:nvSpPr>
        <dsp:cNvPr id="0" name=""/>
        <dsp:cNvSpPr/>
      </dsp:nvSpPr>
      <dsp:spPr>
        <a:xfrm>
          <a:off x="3399013" y="707222"/>
          <a:ext cx="323582" cy="323582"/>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05425058-8AB3-49F8-8479-21D3841A613A}">
      <dsp:nvSpPr>
        <dsp:cNvPr id="0" name=""/>
        <dsp:cNvSpPr/>
      </dsp:nvSpPr>
      <dsp:spPr>
        <a:xfrm>
          <a:off x="3854970" y="1166307"/>
          <a:ext cx="2703320" cy="169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The Emerging Ecological Economy -ESG Organizations</a:t>
          </a:r>
        </a:p>
        <a:p>
          <a:pPr marL="114300" lvl="1" indent="-114300" algn="l" defTabSz="533400">
            <a:lnSpc>
              <a:spcPct val="90000"/>
            </a:lnSpc>
            <a:spcBef>
              <a:spcPct val="0"/>
            </a:spcBef>
            <a:spcAft>
              <a:spcPct val="15000"/>
            </a:spcAft>
            <a:buChar char="•"/>
          </a:pPr>
          <a:r>
            <a:rPr lang="en-US" sz="1200" kern="1200" dirty="0"/>
            <a:t>Still an engineer, still on projects, now you work on projects that have an ESG focus in one way or another </a:t>
          </a:r>
        </a:p>
      </dsp:txBody>
      <dsp:txXfrm>
        <a:off x="3854970" y="1166307"/>
        <a:ext cx="2703320" cy="1692289"/>
      </dsp:txXfrm>
    </dsp:sp>
    <dsp:sp modelId="{EDF75DD3-1AA0-41B3-86F5-B4EA647D4189}">
      <dsp:nvSpPr>
        <dsp:cNvPr id="0" name=""/>
        <dsp:cNvSpPr/>
      </dsp:nvSpPr>
      <dsp:spPr>
        <a:xfrm>
          <a:off x="3854970" y="571719"/>
          <a:ext cx="2703320" cy="594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Now and Later</a:t>
          </a:r>
        </a:p>
      </dsp:txBody>
      <dsp:txXfrm>
        <a:off x="3854970" y="571719"/>
        <a:ext cx="2703320" cy="594588"/>
      </dsp:txXfrm>
    </dsp:sp>
    <dsp:sp modelId="{074925B7-1B21-4E9E-AB21-9BCB44DFAA32}">
      <dsp:nvSpPr>
        <dsp:cNvPr id="0" name=""/>
        <dsp:cNvSpPr/>
      </dsp:nvSpPr>
      <dsp:spPr>
        <a:xfrm>
          <a:off x="3560804" y="1166307"/>
          <a:ext cx="0" cy="169228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803EC8B-08FD-40D4-8FF5-605893B170AB}">
      <dsp:nvSpPr>
        <dsp:cNvPr id="0" name=""/>
        <dsp:cNvSpPr/>
      </dsp:nvSpPr>
      <dsp:spPr>
        <a:xfrm>
          <a:off x="3510983" y="2805084"/>
          <a:ext cx="105899" cy="107025"/>
        </a:xfrm>
        <a:prstGeom prst="ellipse">
          <a:avLst/>
        </a:prstGeom>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D543FD-4A6D-40AF-BFE9-0CF6264A6EEA}" type="datetimeFigureOut">
              <a:rPr lang="en-US" smtClean="0"/>
              <a:t>7/11/2022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3C5E47-49ED-45C7-AD9A-DA4F88A71CAC}" type="slidenum">
              <a:rPr lang="en-US" smtClean="0"/>
              <a:t>‹#›</a:t>
            </a:fld>
            <a:endParaRPr lang="en-US"/>
          </a:p>
        </p:txBody>
      </p:sp>
    </p:spTree>
    <p:extLst>
      <p:ext uri="{BB962C8B-B14F-4D97-AF65-F5344CB8AC3E}">
        <p14:creationId xmlns:p14="http://schemas.microsoft.com/office/powerpoint/2010/main" val="289678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D1C32-0A39-4D66-8017-77934F2158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10D2D0-9207-42A2-A7A0-540BAE2E00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E9A5FC-810B-4B0F-B11F-12A0FDD497C0}"/>
              </a:ext>
            </a:extLst>
          </p:cNvPr>
          <p:cNvSpPr>
            <a:spLocks noGrp="1"/>
          </p:cNvSpPr>
          <p:nvPr>
            <p:ph type="dt" sz="half" idx="10"/>
          </p:nvPr>
        </p:nvSpPr>
        <p:spPr/>
        <p:txBody>
          <a:bodyPr/>
          <a:lstStyle/>
          <a:p>
            <a:fld id="{E2DE18B4-1649-4BA0-AABF-BFCD6922E4FD}" type="datetimeFigureOut">
              <a:rPr lang="en-US" smtClean="0"/>
              <a:t>7/11/2022</a:t>
            </a:fld>
            <a:endParaRPr lang="en-US"/>
          </a:p>
        </p:txBody>
      </p:sp>
      <p:sp>
        <p:nvSpPr>
          <p:cNvPr id="5" name="Footer Placeholder 4">
            <a:extLst>
              <a:ext uri="{FF2B5EF4-FFF2-40B4-BE49-F238E27FC236}">
                <a16:creationId xmlns:a16="http://schemas.microsoft.com/office/drawing/2014/main" id="{75EF5214-097B-4277-AB3D-3D1A32893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6DDB9-3964-480B-A497-C5D5E1DFA42B}"/>
              </a:ext>
            </a:extLst>
          </p:cNvPr>
          <p:cNvSpPr>
            <a:spLocks noGrp="1"/>
          </p:cNvSpPr>
          <p:nvPr>
            <p:ph type="sldNum" sz="quarter" idx="12"/>
          </p:nvPr>
        </p:nvSpPr>
        <p:spPr/>
        <p:txBody>
          <a:bodyPr/>
          <a:lstStyle/>
          <a:p>
            <a:fld id="{7AB1F6A1-BB5A-4B86-A8A3-E64C20246824}" type="slidenum">
              <a:rPr lang="en-US" smtClean="0"/>
              <a:t>‹#›</a:t>
            </a:fld>
            <a:endParaRPr lang="en-US"/>
          </a:p>
        </p:txBody>
      </p:sp>
    </p:spTree>
    <p:extLst>
      <p:ext uri="{BB962C8B-B14F-4D97-AF65-F5344CB8AC3E}">
        <p14:creationId xmlns:p14="http://schemas.microsoft.com/office/powerpoint/2010/main" val="2110605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4425-13ED-43AE-B288-B6F21A4FE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758C0A-B453-4245-9C50-A7039DB0A7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69B78-D7E4-4BA9-A343-690E58DF22EE}"/>
              </a:ext>
            </a:extLst>
          </p:cNvPr>
          <p:cNvSpPr>
            <a:spLocks noGrp="1"/>
          </p:cNvSpPr>
          <p:nvPr>
            <p:ph type="dt" sz="half" idx="10"/>
          </p:nvPr>
        </p:nvSpPr>
        <p:spPr/>
        <p:txBody>
          <a:bodyPr/>
          <a:lstStyle/>
          <a:p>
            <a:fld id="{E2DE18B4-1649-4BA0-AABF-BFCD6922E4FD}" type="datetimeFigureOut">
              <a:rPr lang="en-US" smtClean="0"/>
              <a:t>7/11/2022</a:t>
            </a:fld>
            <a:endParaRPr lang="en-US"/>
          </a:p>
        </p:txBody>
      </p:sp>
      <p:sp>
        <p:nvSpPr>
          <p:cNvPr id="5" name="Footer Placeholder 4">
            <a:extLst>
              <a:ext uri="{FF2B5EF4-FFF2-40B4-BE49-F238E27FC236}">
                <a16:creationId xmlns:a16="http://schemas.microsoft.com/office/drawing/2014/main" id="{57BCD291-A19E-4798-B899-EC77CB23B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055E60-0D2F-4553-9595-A52FA27A09EA}"/>
              </a:ext>
            </a:extLst>
          </p:cNvPr>
          <p:cNvSpPr>
            <a:spLocks noGrp="1"/>
          </p:cNvSpPr>
          <p:nvPr>
            <p:ph type="sldNum" sz="quarter" idx="12"/>
          </p:nvPr>
        </p:nvSpPr>
        <p:spPr/>
        <p:txBody>
          <a:bodyPr/>
          <a:lstStyle/>
          <a:p>
            <a:fld id="{7AB1F6A1-BB5A-4B86-A8A3-E64C20246824}" type="slidenum">
              <a:rPr lang="en-US" smtClean="0"/>
              <a:t>‹#›</a:t>
            </a:fld>
            <a:endParaRPr lang="en-US"/>
          </a:p>
        </p:txBody>
      </p:sp>
    </p:spTree>
    <p:extLst>
      <p:ext uri="{BB962C8B-B14F-4D97-AF65-F5344CB8AC3E}">
        <p14:creationId xmlns:p14="http://schemas.microsoft.com/office/powerpoint/2010/main" val="2642864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109C7F-DD4B-4E76-974A-E5F5CE1394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85F0FC-E7FD-4369-AEB2-FC2FE24693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5D6F2-EDE6-4BAA-86BA-86C1315DC56D}"/>
              </a:ext>
            </a:extLst>
          </p:cNvPr>
          <p:cNvSpPr>
            <a:spLocks noGrp="1"/>
          </p:cNvSpPr>
          <p:nvPr>
            <p:ph type="dt" sz="half" idx="10"/>
          </p:nvPr>
        </p:nvSpPr>
        <p:spPr/>
        <p:txBody>
          <a:bodyPr/>
          <a:lstStyle/>
          <a:p>
            <a:fld id="{E2DE18B4-1649-4BA0-AABF-BFCD6922E4FD}" type="datetimeFigureOut">
              <a:rPr lang="en-US" smtClean="0"/>
              <a:t>7/11/2022</a:t>
            </a:fld>
            <a:endParaRPr lang="en-US"/>
          </a:p>
        </p:txBody>
      </p:sp>
      <p:sp>
        <p:nvSpPr>
          <p:cNvPr id="5" name="Footer Placeholder 4">
            <a:extLst>
              <a:ext uri="{FF2B5EF4-FFF2-40B4-BE49-F238E27FC236}">
                <a16:creationId xmlns:a16="http://schemas.microsoft.com/office/drawing/2014/main" id="{CC7D414B-B860-42DC-A70C-3BEDB1F34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0FCB0-E6CA-455D-B462-7AC7EC39340E}"/>
              </a:ext>
            </a:extLst>
          </p:cNvPr>
          <p:cNvSpPr>
            <a:spLocks noGrp="1"/>
          </p:cNvSpPr>
          <p:nvPr>
            <p:ph type="sldNum" sz="quarter" idx="12"/>
          </p:nvPr>
        </p:nvSpPr>
        <p:spPr/>
        <p:txBody>
          <a:bodyPr/>
          <a:lstStyle/>
          <a:p>
            <a:fld id="{7AB1F6A1-BB5A-4B86-A8A3-E64C20246824}" type="slidenum">
              <a:rPr lang="en-US" smtClean="0"/>
              <a:t>‹#›</a:t>
            </a:fld>
            <a:endParaRPr lang="en-US"/>
          </a:p>
        </p:txBody>
      </p:sp>
    </p:spTree>
    <p:extLst>
      <p:ext uri="{BB962C8B-B14F-4D97-AF65-F5344CB8AC3E}">
        <p14:creationId xmlns:p14="http://schemas.microsoft.com/office/powerpoint/2010/main" val="1448334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siness Model">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1" y="0"/>
            <a:ext cx="6772276"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861354" y="790901"/>
            <a:ext cx="3049568" cy="640698"/>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dirty="0"/>
              <a:t>Add title</a:t>
            </a:r>
          </a:p>
        </p:txBody>
      </p:sp>
      <p:sp>
        <p:nvSpPr>
          <p:cNvPr id="16" name="Text Placeholder 10">
            <a:extLst>
              <a:ext uri="{FF2B5EF4-FFF2-40B4-BE49-F238E27FC236}">
                <a16:creationId xmlns:a16="http://schemas.microsoft.com/office/drawing/2014/main" id="{782CE97E-7FF6-4E8B-AF42-9777A2451F87}"/>
              </a:ext>
            </a:extLst>
          </p:cNvPr>
          <p:cNvSpPr>
            <a:spLocks noGrp="1"/>
          </p:cNvSpPr>
          <p:nvPr>
            <p:ph type="body" sz="quarter" idx="16" hasCustomPrompt="1"/>
          </p:nvPr>
        </p:nvSpPr>
        <p:spPr>
          <a:xfrm>
            <a:off x="7822086" y="826720"/>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F57B5FEE-44D7-4F94-A843-EC7BD802D827}"/>
              </a:ext>
            </a:extLst>
          </p:cNvPr>
          <p:cNvSpPr>
            <a:spLocks noGrp="1"/>
          </p:cNvSpPr>
          <p:nvPr>
            <p:ph type="body" sz="quarter" idx="12" hasCustomPrompt="1"/>
          </p:nvPr>
        </p:nvSpPr>
        <p:spPr>
          <a:xfrm>
            <a:off x="7822086" y="1206225"/>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6" name="Text Placeholder 10">
            <a:extLst>
              <a:ext uri="{FF2B5EF4-FFF2-40B4-BE49-F238E27FC236}">
                <a16:creationId xmlns:a16="http://schemas.microsoft.com/office/drawing/2014/main" id="{4250112D-DE79-407A-BBAB-B2BB2CB881C5}"/>
              </a:ext>
            </a:extLst>
          </p:cNvPr>
          <p:cNvSpPr>
            <a:spLocks noGrp="1"/>
          </p:cNvSpPr>
          <p:nvPr>
            <p:ph type="body" sz="quarter" idx="18" hasCustomPrompt="1"/>
          </p:nvPr>
        </p:nvSpPr>
        <p:spPr>
          <a:xfrm>
            <a:off x="7822086" y="2666702"/>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5" name="Text Placeholder 10">
            <a:extLst>
              <a:ext uri="{FF2B5EF4-FFF2-40B4-BE49-F238E27FC236}">
                <a16:creationId xmlns:a16="http://schemas.microsoft.com/office/drawing/2014/main" id="{1C55DCE1-6E6B-4CDD-A9D8-B2A003485698}"/>
              </a:ext>
            </a:extLst>
          </p:cNvPr>
          <p:cNvSpPr>
            <a:spLocks noGrp="1"/>
          </p:cNvSpPr>
          <p:nvPr>
            <p:ph type="body" sz="quarter" idx="17" hasCustomPrompt="1"/>
          </p:nvPr>
        </p:nvSpPr>
        <p:spPr>
          <a:xfrm>
            <a:off x="7822086" y="3046207"/>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9" name="Text Placeholder 10">
            <a:extLst>
              <a:ext uri="{FF2B5EF4-FFF2-40B4-BE49-F238E27FC236}">
                <a16:creationId xmlns:a16="http://schemas.microsoft.com/office/drawing/2014/main" id="{9CAE3862-A5E9-4B70-8F14-8F5BFEE3AAEC}"/>
              </a:ext>
            </a:extLst>
          </p:cNvPr>
          <p:cNvSpPr>
            <a:spLocks noGrp="1"/>
          </p:cNvSpPr>
          <p:nvPr>
            <p:ph type="body" sz="quarter" idx="20" hasCustomPrompt="1"/>
          </p:nvPr>
        </p:nvSpPr>
        <p:spPr>
          <a:xfrm>
            <a:off x="7822086" y="4536575"/>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7822086" y="4916080"/>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538730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anchor="ctr"/>
          <a:lstStyle>
            <a:lvl1pPr algn="ctr">
              <a:defRPr sz="6000" cap="all" spc="100" baseline="0">
                <a:solidFill>
                  <a:schemeClr val="accent1"/>
                </a:solidFill>
              </a:defRPr>
            </a:lvl1pPr>
          </a:lstStyle>
          <a:p>
            <a:r>
              <a:rPr lang="en-US" dirty="0"/>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anchor="ctr"/>
          <a:lstStyle>
            <a:lvl1pPr marL="0" indent="0" algn="ctr">
              <a:buNone/>
              <a:defRPr sz="2400" cap="none" spc="100" baseline="0">
                <a:solidFill>
                  <a:schemeClr val="bg1"/>
                </a:solidFill>
                <a:latin typeface="+mn-lt"/>
              </a:defRPr>
            </a:lvl1pPr>
          </a:lstStyle>
          <a:p>
            <a:pPr lvl="0"/>
            <a:r>
              <a:rPr lang="en-US" dirty="0"/>
              <a:t>Click to add subtitle</a:t>
            </a:r>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4789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11486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0" y="-13651"/>
            <a:ext cx="3701436"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231042"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3" name="Text Placeholder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8203339"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9" name="Text Placeholder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8203339"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4231042"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3" name="Text Placeholder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4231042"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0" name="Text Placeholder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8203339"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2" name="Text Placeholder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8203339"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4" name="Text Placeholder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4231042" y="4147932"/>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4" name="Text Placeholder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4231042" y="4529933"/>
            <a:ext cx="3433138" cy="1450988"/>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89590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848536"/>
            <a:ext cx="1929607"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a:lvl1pPr>
          </a:lstStyle>
          <a:p>
            <a:r>
              <a:rPr lang="en-US" dirty="0"/>
              <a:t>Click to add photo</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5024359" y="2046233"/>
            <a:ext cx="3126583"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5024359" y="2425736"/>
            <a:ext cx="3126583"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526986" y="2046233"/>
            <a:ext cx="3281556"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526986" y="2425736"/>
            <a:ext cx="3281556"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5024359" y="4180976"/>
            <a:ext cx="3126583"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5024359" y="4562976"/>
            <a:ext cx="3126583"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526986" y="4180976"/>
            <a:ext cx="3281556"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526986" y="4562976"/>
            <a:ext cx="3281556"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80819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B5AB06-9792-445C-9B3C-103D5EBCE6D9}"/>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597992"/>
            <a:ext cx="10515600" cy="994835"/>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5" name="Picture Placeholder 4">
            <a:extLst>
              <a:ext uri="{FF2B5EF4-FFF2-40B4-BE49-F238E27FC236}">
                <a16:creationId xmlns:a16="http://schemas.microsoft.com/office/drawing/2014/main" id="{4C3BAD53-6B4A-490D-BE06-B5A0B068755B}"/>
              </a:ext>
            </a:extLst>
          </p:cNvPr>
          <p:cNvSpPr>
            <a:spLocks noGrp="1"/>
          </p:cNvSpPr>
          <p:nvPr>
            <p:ph type="pic" sz="quarter" idx="23"/>
          </p:nvPr>
        </p:nvSpPr>
        <p:spPr>
          <a:xfrm>
            <a:off x="1632608" y="2982740"/>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2" name="Picture Placeholder 4">
            <a:extLst>
              <a:ext uri="{FF2B5EF4-FFF2-40B4-BE49-F238E27FC236}">
                <a16:creationId xmlns:a16="http://schemas.microsoft.com/office/drawing/2014/main" id="{30E1FC4A-DE44-4B85-856E-E2480DF55A80}"/>
              </a:ext>
            </a:extLst>
          </p:cNvPr>
          <p:cNvSpPr>
            <a:spLocks noGrp="1"/>
          </p:cNvSpPr>
          <p:nvPr>
            <p:ph type="pic" sz="quarter" idx="24"/>
          </p:nvPr>
        </p:nvSpPr>
        <p:spPr>
          <a:xfrm>
            <a:off x="4388240" y="2981421"/>
            <a:ext cx="603504" cy="594360"/>
          </a:xfrm>
          <a:prstGeom prst="rect">
            <a:avLst/>
          </a:prstGeom>
        </p:spPr>
        <p:txBody>
          <a:bodyPr/>
          <a:lstStyle>
            <a:lvl1pPr marL="0" indent="0" algn="ctr">
              <a:buNone/>
              <a:defRPr sz="1100"/>
            </a:lvl1pPr>
          </a:lstStyle>
          <a:p>
            <a:r>
              <a:rPr lang="en-US"/>
              <a:t>Click icon to add picture</a:t>
            </a:r>
            <a:endParaRPr lang="en-US" dirty="0"/>
          </a:p>
        </p:txBody>
      </p:sp>
      <p:sp>
        <p:nvSpPr>
          <p:cNvPr id="23" name="Picture Placeholder 4">
            <a:extLst>
              <a:ext uri="{FF2B5EF4-FFF2-40B4-BE49-F238E27FC236}">
                <a16:creationId xmlns:a16="http://schemas.microsoft.com/office/drawing/2014/main" id="{02E70B7A-F000-4D8D-9BDF-E10FF6B38374}"/>
              </a:ext>
            </a:extLst>
          </p:cNvPr>
          <p:cNvSpPr>
            <a:spLocks noGrp="1"/>
          </p:cNvSpPr>
          <p:nvPr>
            <p:ph type="pic" sz="quarter" idx="25"/>
          </p:nvPr>
        </p:nvSpPr>
        <p:spPr>
          <a:xfrm>
            <a:off x="7182902" y="2983163"/>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4" name="Picture Placeholder 4">
            <a:extLst>
              <a:ext uri="{FF2B5EF4-FFF2-40B4-BE49-F238E27FC236}">
                <a16:creationId xmlns:a16="http://schemas.microsoft.com/office/drawing/2014/main" id="{1CED61F8-3F2F-4611-8E56-88AAF763257E}"/>
              </a:ext>
            </a:extLst>
          </p:cNvPr>
          <p:cNvSpPr>
            <a:spLocks noGrp="1"/>
          </p:cNvSpPr>
          <p:nvPr>
            <p:ph type="pic" sz="quarter" idx="26"/>
          </p:nvPr>
        </p:nvSpPr>
        <p:spPr>
          <a:xfrm>
            <a:off x="9927648" y="3001928"/>
            <a:ext cx="594360" cy="594360"/>
          </a:xfrm>
          <a:prstGeom prst="rect">
            <a:avLst/>
          </a:prstGeom>
        </p:spPr>
        <p:txBody>
          <a:bodyPr/>
          <a:lstStyle>
            <a:lvl1pPr marL="0" indent="0" algn="ctr">
              <a:buNone/>
              <a:defRPr sz="1100"/>
            </a:lvl1pPr>
          </a:lstStyle>
          <a:p>
            <a:r>
              <a:rPr lang="en-US"/>
              <a:t>Click icon to add picture</a:t>
            </a:r>
            <a:endParaRPr lang="en-US" dirty="0"/>
          </a:p>
        </p:txBody>
      </p:sp>
      <p:sp>
        <p:nvSpPr>
          <p:cNvPr id="30" name="Text Placeholder 10">
            <a:extLst>
              <a:ext uri="{FF2B5EF4-FFF2-40B4-BE49-F238E27FC236}">
                <a16:creationId xmlns:a16="http://schemas.microsoft.com/office/drawing/2014/main" id="{B7058D0A-FADA-4AE8-99E1-90B4E5D358AC}"/>
              </a:ext>
            </a:extLst>
          </p:cNvPr>
          <p:cNvSpPr>
            <a:spLocks noGrp="1"/>
          </p:cNvSpPr>
          <p:nvPr>
            <p:ph type="body" sz="quarter" idx="16" hasCustomPrompt="1"/>
          </p:nvPr>
        </p:nvSpPr>
        <p:spPr>
          <a:xfrm>
            <a:off x="7408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28" name="Text Placeholder 10">
            <a:extLst>
              <a:ext uri="{FF2B5EF4-FFF2-40B4-BE49-F238E27FC236}">
                <a16:creationId xmlns:a16="http://schemas.microsoft.com/office/drawing/2014/main" id="{3B7B90F8-2155-4E8A-BCE9-7780EE14ED2C}"/>
              </a:ext>
            </a:extLst>
          </p:cNvPr>
          <p:cNvSpPr>
            <a:spLocks noGrp="1"/>
          </p:cNvSpPr>
          <p:nvPr>
            <p:ph type="body" sz="quarter" idx="12" hasCustomPrompt="1"/>
          </p:nvPr>
        </p:nvSpPr>
        <p:spPr>
          <a:xfrm>
            <a:off x="7408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4" name="Text Placeholder 10">
            <a:extLst>
              <a:ext uri="{FF2B5EF4-FFF2-40B4-BE49-F238E27FC236}">
                <a16:creationId xmlns:a16="http://schemas.microsoft.com/office/drawing/2014/main" id="{9C0C6E63-A45B-409B-824C-FAA0CC56EC89}"/>
              </a:ext>
            </a:extLst>
          </p:cNvPr>
          <p:cNvSpPr>
            <a:spLocks noGrp="1"/>
          </p:cNvSpPr>
          <p:nvPr>
            <p:ph type="body" sz="quarter" idx="18" hasCustomPrompt="1"/>
          </p:nvPr>
        </p:nvSpPr>
        <p:spPr>
          <a:xfrm>
            <a:off x="35085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3" name="Text Placeholder 10">
            <a:extLst>
              <a:ext uri="{FF2B5EF4-FFF2-40B4-BE49-F238E27FC236}">
                <a16:creationId xmlns:a16="http://schemas.microsoft.com/office/drawing/2014/main" id="{B910C319-3589-469F-9A8A-173CB714BA47}"/>
              </a:ext>
            </a:extLst>
          </p:cNvPr>
          <p:cNvSpPr>
            <a:spLocks noGrp="1"/>
          </p:cNvSpPr>
          <p:nvPr>
            <p:ph type="body" sz="quarter" idx="17" hasCustomPrompt="1"/>
          </p:nvPr>
        </p:nvSpPr>
        <p:spPr>
          <a:xfrm>
            <a:off x="35085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6" name="Text Placeholder 10">
            <a:extLst>
              <a:ext uri="{FF2B5EF4-FFF2-40B4-BE49-F238E27FC236}">
                <a16:creationId xmlns:a16="http://schemas.microsoft.com/office/drawing/2014/main" id="{D9802FCD-21E3-4F6F-B57C-02AEB618FE8B}"/>
              </a:ext>
            </a:extLst>
          </p:cNvPr>
          <p:cNvSpPr>
            <a:spLocks noGrp="1"/>
          </p:cNvSpPr>
          <p:nvPr>
            <p:ph type="body" sz="quarter" idx="20" hasCustomPrompt="1"/>
          </p:nvPr>
        </p:nvSpPr>
        <p:spPr>
          <a:xfrm>
            <a:off x="63034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5" name="Text Placeholder 10">
            <a:extLst>
              <a:ext uri="{FF2B5EF4-FFF2-40B4-BE49-F238E27FC236}">
                <a16:creationId xmlns:a16="http://schemas.microsoft.com/office/drawing/2014/main" id="{4AFEE648-F3AD-453E-895B-F43C7415C7BC}"/>
              </a:ext>
            </a:extLst>
          </p:cNvPr>
          <p:cNvSpPr>
            <a:spLocks noGrp="1"/>
          </p:cNvSpPr>
          <p:nvPr>
            <p:ph type="body" sz="quarter" idx="19" hasCustomPrompt="1"/>
          </p:nvPr>
        </p:nvSpPr>
        <p:spPr>
          <a:xfrm>
            <a:off x="63034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8" name="Text Placeholder 10">
            <a:extLst>
              <a:ext uri="{FF2B5EF4-FFF2-40B4-BE49-F238E27FC236}">
                <a16:creationId xmlns:a16="http://schemas.microsoft.com/office/drawing/2014/main" id="{AA760860-8E89-42DD-87FD-F9951F283727}"/>
              </a:ext>
            </a:extLst>
          </p:cNvPr>
          <p:cNvSpPr>
            <a:spLocks noGrp="1"/>
          </p:cNvSpPr>
          <p:nvPr>
            <p:ph type="body" sz="quarter" idx="22" hasCustomPrompt="1"/>
          </p:nvPr>
        </p:nvSpPr>
        <p:spPr>
          <a:xfrm>
            <a:off x="90711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7" name="Text Placeholder 10">
            <a:extLst>
              <a:ext uri="{FF2B5EF4-FFF2-40B4-BE49-F238E27FC236}">
                <a16:creationId xmlns:a16="http://schemas.microsoft.com/office/drawing/2014/main" id="{5FD2DFE0-D25E-4B72-A2B4-C40CF72D522E}"/>
              </a:ext>
            </a:extLst>
          </p:cNvPr>
          <p:cNvSpPr>
            <a:spLocks noGrp="1"/>
          </p:cNvSpPr>
          <p:nvPr>
            <p:ph type="body" sz="quarter" idx="21" hasCustomPrompt="1"/>
          </p:nvPr>
        </p:nvSpPr>
        <p:spPr>
          <a:xfrm>
            <a:off x="90711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445553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12192000" cy="3429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AB9CB337-B3D4-443D-99C2-B7AE9EB5D243}"/>
              </a:ext>
            </a:extLst>
          </p:cNvPr>
          <p:cNvSpPr>
            <a:spLocks noGrp="1"/>
          </p:cNvSpPr>
          <p:nvPr>
            <p:ph type="title" hasCustomPrompt="1"/>
          </p:nvPr>
        </p:nvSpPr>
        <p:spPr>
          <a:xfrm>
            <a:off x="81279" y="-136525"/>
            <a:ext cx="4979773" cy="6858000"/>
          </a:xfrm>
          <a:prstGeom prst="rect">
            <a:avLst/>
          </a:prstGeom>
          <a:solidFill>
            <a:schemeClr val="accent2">
              <a:alpha val="92000"/>
            </a:schemeClr>
          </a:solidFill>
        </p:spPr>
        <p:txBody>
          <a:bodyPr tIns="3246120" anchor="ctr"/>
          <a:lstStyle>
            <a:lvl1pPr algn="ctr">
              <a:defRPr sz="2400" cap="all" spc="100" baseline="0">
                <a:solidFill>
                  <a:schemeClr val="bg1"/>
                </a:solidFill>
              </a:defRPr>
            </a:lvl1pPr>
          </a:lstStyle>
          <a:p>
            <a:r>
              <a:rPr lang="en-US" dirty="0"/>
              <a:t>Add title</a:t>
            </a:r>
          </a:p>
        </p:txBody>
      </p:sp>
      <p:sp>
        <p:nvSpPr>
          <p:cNvPr id="8" name="Date Placeholder 3">
            <a:extLst>
              <a:ext uri="{FF2B5EF4-FFF2-40B4-BE49-F238E27FC236}">
                <a16:creationId xmlns:a16="http://schemas.microsoft.com/office/drawing/2014/main" id="{C9AB6E92-BF31-4AA5-B407-78E1D7795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3803124F-8B71-4805-8DBD-A3AB3ED434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99A9D64C-A9E2-4148-B514-933547C5B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
        <p:nvSpPr>
          <p:cNvPr id="15" name="Text Placeholder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5743575" y="3972253"/>
            <a:ext cx="5859420" cy="1769419"/>
          </a:xfrm>
          <a:prstGeom prst="rect">
            <a:avLst/>
          </a:prstGeom>
        </p:spPr>
        <p:txBody>
          <a:bodyPr anchor="ctr"/>
          <a:lstStyle>
            <a:lvl1pPr marL="0" indent="0" algn="l">
              <a:lnSpc>
                <a:spcPct val="200000"/>
              </a:lnSpc>
              <a:spcBef>
                <a:spcPts val="0"/>
              </a:spcBef>
              <a:buNone/>
              <a:defRPr sz="1800" cap="none" spc="10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2948531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a:lstStyle>
            <a:lvl1pPr algn="ctr">
              <a:defRPr sz="6000"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126942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043B-5FEB-44CF-B9A4-41353A3791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0EC6D4-6025-43EC-8EDC-E1211F3FA5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FBE7D2-1844-43CA-BB1E-DA5E749D3439}"/>
              </a:ext>
            </a:extLst>
          </p:cNvPr>
          <p:cNvSpPr>
            <a:spLocks noGrp="1"/>
          </p:cNvSpPr>
          <p:nvPr>
            <p:ph type="dt" sz="half" idx="10"/>
          </p:nvPr>
        </p:nvSpPr>
        <p:spPr/>
        <p:txBody>
          <a:bodyPr/>
          <a:lstStyle/>
          <a:p>
            <a:fld id="{E2DE18B4-1649-4BA0-AABF-BFCD6922E4FD}" type="datetimeFigureOut">
              <a:rPr lang="en-US" smtClean="0"/>
              <a:t>7/11/2022</a:t>
            </a:fld>
            <a:endParaRPr lang="en-US"/>
          </a:p>
        </p:txBody>
      </p:sp>
      <p:sp>
        <p:nvSpPr>
          <p:cNvPr id="5" name="Footer Placeholder 4">
            <a:extLst>
              <a:ext uri="{FF2B5EF4-FFF2-40B4-BE49-F238E27FC236}">
                <a16:creationId xmlns:a16="http://schemas.microsoft.com/office/drawing/2014/main" id="{31F5C015-CECD-4E46-9B96-B56646E77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CEAB5-EFE1-4230-816B-6C44EDD46D7E}"/>
              </a:ext>
            </a:extLst>
          </p:cNvPr>
          <p:cNvSpPr>
            <a:spLocks noGrp="1"/>
          </p:cNvSpPr>
          <p:nvPr>
            <p:ph type="sldNum" sz="quarter" idx="12"/>
          </p:nvPr>
        </p:nvSpPr>
        <p:spPr/>
        <p:txBody>
          <a:bodyPr/>
          <a:lstStyle/>
          <a:p>
            <a:fld id="{7AB1F6A1-BB5A-4B86-A8A3-E64C20246824}" type="slidenum">
              <a:rPr lang="en-US" smtClean="0"/>
              <a:t>‹#›</a:t>
            </a:fld>
            <a:endParaRPr lang="en-US"/>
          </a:p>
        </p:txBody>
      </p:sp>
    </p:spTree>
    <p:extLst>
      <p:ext uri="{BB962C8B-B14F-4D97-AF65-F5344CB8AC3E}">
        <p14:creationId xmlns:p14="http://schemas.microsoft.com/office/powerpoint/2010/main" val="2603130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siness Model">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1" y="0"/>
            <a:ext cx="6772276"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861354" y="790901"/>
            <a:ext cx="3049568" cy="640698"/>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dirty="0"/>
              <a:t>Add title</a:t>
            </a:r>
          </a:p>
        </p:txBody>
      </p:sp>
      <p:sp>
        <p:nvSpPr>
          <p:cNvPr id="16" name="Text Placeholder 10">
            <a:extLst>
              <a:ext uri="{FF2B5EF4-FFF2-40B4-BE49-F238E27FC236}">
                <a16:creationId xmlns:a16="http://schemas.microsoft.com/office/drawing/2014/main" id="{782CE97E-7FF6-4E8B-AF42-9777A2451F87}"/>
              </a:ext>
            </a:extLst>
          </p:cNvPr>
          <p:cNvSpPr>
            <a:spLocks noGrp="1"/>
          </p:cNvSpPr>
          <p:nvPr>
            <p:ph type="body" sz="quarter" idx="16" hasCustomPrompt="1"/>
          </p:nvPr>
        </p:nvSpPr>
        <p:spPr>
          <a:xfrm>
            <a:off x="7822086" y="826720"/>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F57B5FEE-44D7-4F94-A843-EC7BD802D827}"/>
              </a:ext>
            </a:extLst>
          </p:cNvPr>
          <p:cNvSpPr>
            <a:spLocks noGrp="1"/>
          </p:cNvSpPr>
          <p:nvPr>
            <p:ph type="body" sz="quarter" idx="12" hasCustomPrompt="1"/>
          </p:nvPr>
        </p:nvSpPr>
        <p:spPr>
          <a:xfrm>
            <a:off x="7822086" y="1206225"/>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6" name="Text Placeholder 10">
            <a:extLst>
              <a:ext uri="{FF2B5EF4-FFF2-40B4-BE49-F238E27FC236}">
                <a16:creationId xmlns:a16="http://schemas.microsoft.com/office/drawing/2014/main" id="{4250112D-DE79-407A-BBAB-B2BB2CB881C5}"/>
              </a:ext>
            </a:extLst>
          </p:cNvPr>
          <p:cNvSpPr>
            <a:spLocks noGrp="1"/>
          </p:cNvSpPr>
          <p:nvPr>
            <p:ph type="body" sz="quarter" idx="18" hasCustomPrompt="1"/>
          </p:nvPr>
        </p:nvSpPr>
        <p:spPr>
          <a:xfrm>
            <a:off x="7822086" y="2666702"/>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5" name="Text Placeholder 10">
            <a:extLst>
              <a:ext uri="{FF2B5EF4-FFF2-40B4-BE49-F238E27FC236}">
                <a16:creationId xmlns:a16="http://schemas.microsoft.com/office/drawing/2014/main" id="{1C55DCE1-6E6B-4CDD-A9D8-B2A003485698}"/>
              </a:ext>
            </a:extLst>
          </p:cNvPr>
          <p:cNvSpPr>
            <a:spLocks noGrp="1"/>
          </p:cNvSpPr>
          <p:nvPr>
            <p:ph type="body" sz="quarter" idx="17" hasCustomPrompt="1"/>
          </p:nvPr>
        </p:nvSpPr>
        <p:spPr>
          <a:xfrm>
            <a:off x="7822086" y="3046207"/>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9" name="Text Placeholder 10">
            <a:extLst>
              <a:ext uri="{FF2B5EF4-FFF2-40B4-BE49-F238E27FC236}">
                <a16:creationId xmlns:a16="http://schemas.microsoft.com/office/drawing/2014/main" id="{9CAE3862-A5E9-4B70-8F14-8F5BFEE3AAEC}"/>
              </a:ext>
            </a:extLst>
          </p:cNvPr>
          <p:cNvSpPr>
            <a:spLocks noGrp="1"/>
          </p:cNvSpPr>
          <p:nvPr>
            <p:ph type="body" sz="quarter" idx="20" hasCustomPrompt="1"/>
          </p:nvPr>
        </p:nvSpPr>
        <p:spPr>
          <a:xfrm>
            <a:off x="7822086" y="4536575"/>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7822086" y="4916080"/>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960876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8E2C-0F13-417A-AD7A-E478D5C3BD4C}"/>
              </a:ext>
            </a:extLst>
          </p:cNvPr>
          <p:cNvSpPr>
            <a:spLocks noGrp="1"/>
          </p:cNvSpPr>
          <p:nvPr>
            <p:ph type="title" hasCustomPrompt="1"/>
          </p:nvPr>
        </p:nvSpPr>
        <p:spPr>
          <a:xfrm>
            <a:off x="808382" y="422661"/>
            <a:ext cx="5200532" cy="720399"/>
          </a:xfrm>
          <a:prstGeom prst="rect">
            <a:avLst/>
          </a:prstGeom>
        </p:spPr>
        <p:txBody>
          <a:bodyPr anchor="ctr"/>
          <a:lstStyle>
            <a:lvl1pPr algn="l">
              <a:defRPr sz="2400" cap="all" spc="100" baseline="0">
                <a:solidFill>
                  <a:schemeClr val="accent2"/>
                </a:solidFill>
              </a:defRPr>
            </a:lvl1pPr>
          </a:lstStyle>
          <a:p>
            <a:r>
              <a:rPr lang="en-US" dirty="0"/>
              <a:t>Click to add title</a:t>
            </a:r>
          </a:p>
        </p:txBody>
      </p:sp>
      <p:sp>
        <p:nvSpPr>
          <p:cNvPr id="15" name="Text Placeholder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920003" y="1617548"/>
            <a:ext cx="876929" cy="720399"/>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2" name="Text Placeholder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920003" y="3180036"/>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4" name="Text Placeholder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920003" y="4760985"/>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14" name="Text Placeholder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2102977" y="1456753"/>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2102977" y="3031685"/>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3" name="Text Placeholder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2102977" y="4612634"/>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5" name="Date Placeholder 3">
            <a:extLst>
              <a:ext uri="{FF2B5EF4-FFF2-40B4-BE49-F238E27FC236}">
                <a16:creationId xmlns:a16="http://schemas.microsoft.com/office/drawing/2014/main" id="{64607288-5296-4BAF-B405-7F1902FA0EF0}"/>
              </a:ext>
            </a:extLst>
          </p:cNvPr>
          <p:cNvSpPr>
            <a:spLocks noGrp="1"/>
          </p:cNvSpPr>
          <p:nvPr>
            <p:ph type="dt" sz="half" idx="2"/>
          </p:nvPr>
        </p:nvSpPr>
        <p:spPr>
          <a:xfrm>
            <a:off x="0" y="6248018"/>
            <a:ext cx="2435528" cy="614850"/>
          </a:xfrm>
          <a:prstGeom prst="rect">
            <a:avLst/>
          </a:prstGeom>
          <a:solidFill>
            <a:schemeClr val="accent2">
              <a:alpha val="92000"/>
            </a:schemeClr>
          </a:solidFill>
        </p:spPr>
        <p:txBody>
          <a:bodyPr vert="horz" lIns="27432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8" name="Picture Placeholder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6384174" y="0"/>
            <a:ext cx="5807825" cy="6858000"/>
          </a:xfrm>
          <a:prstGeom prst="rect">
            <a:avLst/>
          </a:prstGeom>
        </p:spPr>
        <p:txBody>
          <a:bodyPr/>
          <a:lstStyle>
            <a:lvl1pPr marL="0" indent="0" algn="ctr">
              <a:buNone/>
              <a:defRPr/>
            </a:lvl1pPr>
          </a:lstStyle>
          <a:p>
            <a:r>
              <a:rPr lang="en-US" dirty="0"/>
              <a:t>Click to add photo</a:t>
            </a:r>
          </a:p>
        </p:txBody>
      </p:sp>
      <p:sp>
        <p:nvSpPr>
          <p:cNvPr id="13" name="Footer Placeholder 3">
            <a:extLst>
              <a:ext uri="{FF2B5EF4-FFF2-40B4-BE49-F238E27FC236}">
                <a16:creationId xmlns:a16="http://schemas.microsoft.com/office/drawing/2014/main" id="{83CCEE28-12C2-4138-9214-420B5A5BCEC1}"/>
              </a:ext>
            </a:extLst>
          </p:cNvPr>
          <p:cNvSpPr>
            <a:spLocks noGrp="1"/>
          </p:cNvSpPr>
          <p:nvPr>
            <p:ph type="ftr" sz="quarter" idx="11"/>
          </p:nvPr>
        </p:nvSpPr>
        <p:spPr>
          <a:xfrm>
            <a:off x="2439762" y="6248018"/>
            <a:ext cx="7267426" cy="620868"/>
          </a:xfrm>
          <a:prstGeom prst="rect">
            <a:avLst/>
          </a:prstGeom>
          <a:solidFill>
            <a:schemeClr val="accent2">
              <a:alpha val="92000"/>
            </a:schemeClr>
          </a:solidFill>
        </p:spPr>
        <p:txBody>
          <a:bodyPr tIns="0"/>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27" name="Slide Number Placeholder 5">
            <a:extLst>
              <a:ext uri="{FF2B5EF4-FFF2-40B4-BE49-F238E27FC236}">
                <a16:creationId xmlns:a16="http://schemas.microsoft.com/office/drawing/2014/main" id="{347ECA7D-7D2B-475F-874D-51236135A6E9}"/>
              </a:ext>
            </a:extLst>
          </p:cNvPr>
          <p:cNvSpPr>
            <a:spLocks noGrp="1"/>
          </p:cNvSpPr>
          <p:nvPr>
            <p:ph type="sldNum" sz="quarter" idx="4"/>
          </p:nvPr>
        </p:nvSpPr>
        <p:spPr>
          <a:xfrm>
            <a:off x="9707188" y="6248018"/>
            <a:ext cx="2495699" cy="620866"/>
          </a:xfrm>
          <a:prstGeom prst="rect">
            <a:avLst/>
          </a:prstGeom>
          <a:solidFill>
            <a:schemeClr val="accent2">
              <a:alpha val="92000"/>
            </a:schemeClr>
          </a:solidFill>
        </p:spPr>
        <p:txBody>
          <a:bodyPr vert="horz" lIns="45720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84790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198964-B829-4E4F-AAE7-4D7A404AB794}"/>
              </a:ext>
            </a:extLst>
          </p:cNvPr>
          <p:cNvSpPr>
            <a:spLocks noGrp="1"/>
          </p:cNvSpPr>
          <p:nvPr>
            <p:ph type="title" hasCustomPrompt="1"/>
          </p:nvPr>
        </p:nvSpPr>
        <p:spPr>
          <a:xfrm>
            <a:off x="3233057" y="698523"/>
            <a:ext cx="5715000" cy="46908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21" name="Text Placeholder 10">
            <a:extLst>
              <a:ext uri="{FF2B5EF4-FFF2-40B4-BE49-F238E27FC236}">
                <a16:creationId xmlns:a16="http://schemas.microsoft.com/office/drawing/2014/main" id="{F7C80E83-E343-4BA5-ABB5-ACA84EEE6236}"/>
              </a:ext>
            </a:extLst>
          </p:cNvPr>
          <p:cNvSpPr>
            <a:spLocks noGrp="1"/>
          </p:cNvSpPr>
          <p:nvPr>
            <p:ph type="body" sz="quarter" idx="16" hasCustomPrompt="1"/>
          </p:nvPr>
        </p:nvSpPr>
        <p:spPr>
          <a:xfrm>
            <a:off x="1681078" y="1853427"/>
            <a:ext cx="1252367" cy="863490"/>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0" name="Text Placeholder 10">
            <a:extLst>
              <a:ext uri="{FF2B5EF4-FFF2-40B4-BE49-F238E27FC236}">
                <a16:creationId xmlns:a16="http://schemas.microsoft.com/office/drawing/2014/main" id="{BA56986C-C9AC-44CD-9D32-24AA209F7648}"/>
              </a:ext>
            </a:extLst>
          </p:cNvPr>
          <p:cNvSpPr>
            <a:spLocks noGrp="1"/>
          </p:cNvSpPr>
          <p:nvPr>
            <p:ph type="body" sz="quarter" idx="12" hasCustomPrompt="1"/>
          </p:nvPr>
        </p:nvSpPr>
        <p:spPr>
          <a:xfrm>
            <a:off x="838200"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27" name="Text Placeholder 10">
            <a:extLst>
              <a:ext uri="{FF2B5EF4-FFF2-40B4-BE49-F238E27FC236}">
                <a16:creationId xmlns:a16="http://schemas.microsoft.com/office/drawing/2014/main" id="{61B45AB9-9A5F-4872-A322-AD3890A5BE65}"/>
              </a:ext>
            </a:extLst>
          </p:cNvPr>
          <p:cNvSpPr>
            <a:spLocks noGrp="1"/>
          </p:cNvSpPr>
          <p:nvPr>
            <p:ph type="body" sz="quarter" idx="17" hasCustomPrompt="1"/>
          </p:nvPr>
        </p:nvSpPr>
        <p:spPr>
          <a:xfrm>
            <a:off x="838200"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29" name="Text Placeholder 10">
            <a:extLst>
              <a:ext uri="{FF2B5EF4-FFF2-40B4-BE49-F238E27FC236}">
                <a16:creationId xmlns:a16="http://schemas.microsoft.com/office/drawing/2014/main" id="{E5E3032E-6B86-4F42-95E1-7C7B13087199}"/>
              </a:ext>
            </a:extLst>
          </p:cNvPr>
          <p:cNvSpPr>
            <a:spLocks noGrp="1"/>
          </p:cNvSpPr>
          <p:nvPr>
            <p:ph type="body" sz="quarter" idx="19" hasCustomPrompt="1"/>
          </p:nvPr>
        </p:nvSpPr>
        <p:spPr>
          <a:xfrm>
            <a:off x="5469646" y="1853426"/>
            <a:ext cx="1252367" cy="863491"/>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8" name="Text Placeholder 10">
            <a:extLst>
              <a:ext uri="{FF2B5EF4-FFF2-40B4-BE49-F238E27FC236}">
                <a16:creationId xmlns:a16="http://schemas.microsoft.com/office/drawing/2014/main" id="{C56EA384-B876-4E37-81CC-FF14C8064ED4}"/>
              </a:ext>
            </a:extLst>
          </p:cNvPr>
          <p:cNvSpPr>
            <a:spLocks noGrp="1"/>
          </p:cNvSpPr>
          <p:nvPr>
            <p:ph type="body" sz="quarter" idx="18" hasCustomPrompt="1"/>
          </p:nvPr>
        </p:nvSpPr>
        <p:spPr>
          <a:xfrm>
            <a:off x="4626428"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0" name="Text Placeholder 10">
            <a:extLst>
              <a:ext uri="{FF2B5EF4-FFF2-40B4-BE49-F238E27FC236}">
                <a16:creationId xmlns:a16="http://schemas.microsoft.com/office/drawing/2014/main" id="{7A136A37-A8C3-48F4-978F-3042B2451FFF}"/>
              </a:ext>
            </a:extLst>
          </p:cNvPr>
          <p:cNvSpPr>
            <a:spLocks noGrp="1"/>
          </p:cNvSpPr>
          <p:nvPr>
            <p:ph type="body" sz="quarter" idx="20" hasCustomPrompt="1"/>
          </p:nvPr>
        </p:nvSpPr>
        <p:spPr>
          <a:xfrm>
            <a:off x="4626428"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32" name="Text Placeholder 10">
            <a:extLst>
              <a:ext uri="{FF2B5EF4-FFF2-40B4-BE49-F238E27FC236}">
                <a16:creationId xmlns:a16="http://schemas.microsoft.com/office/drawing/2014/main" id="{90D156C2-557C-45F2-B9BA-7CE533312A02}"/>
              </a:ext>
            </a:extLst>
          </p:cNvPr>
          <p:cNvSpPr>
            <a:spLocks noGrp="1"/>
          </p:cNvSpPr>
          <p:nvPr>
            <p:ph type="body" sz="quarter" idx="22" hasCustomPrompt="1"/>
          </p:nvPr>
        </p:nvSpPr>
        <p:spPr>
          <a:xfrm>
            <a:off x="9258214" y="1853427"/>
            <a:ext cx="1252028" cy="863492"/>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31" name="Text Placeholder 10">
            <a:extLst>
              <a:ext uri="{FF2B5EF4-FFF2-40B4-BE49-F238E27FC236}">
                <a16:creationId xmlns:a16="http://schemas.microsoft.com/office/drawing/2014/main" id="{38E358D4-D1F9-4872-A079-98E1F6BD662D}"/>
              </a:ext>
            </a:extLst>
          </p:cNvPr>
          <p:cNvSpPr>
            <a:spLocks noGrp="1"/>
          </p:cNvSpPr>
          <p:nvPr>
            <p:ph type="body" sz="quarter" idx="21" hasCustomPrompt="1"/>
          </p:nvPr>
        </p:nvSpPr>
        <p:spPr>
          <a:xfrm>
            <a:off x="8414657"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3" name="Text Placeholder 10">
            <a:extLst>
              <a:ext uri="{FF2B5EF4-FFF2-40B4-BE49-F238E27FC236}">
                <a16:creationId xmlns:a16="http://schemas.microsoft.com/office/drawing/2014/main" id="{8D809314-142B-40CA-8424-37611F5E9C1F}"/>
              </a:ext>
            </a:extLst>
          </p:cNvPr>
          <p:cNvSpPr>
            <a:spLocks noGrp="1"/>
          </p:cNvSpPr>
          <p:nvPr>
            <p:ph type="body" sz="quarter" idx="23" hasCustomPrompt="1"/>
          </p:nvPr>
        </p:nvSpPr>
        <p:spPr>
          <a:xfrm>
            <a:off x="8414657"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16" name="Picture Placeholder 8">
            <a:extLst>
              <a:ext uri="{FF2B5EF4-FFF2-40B4-BE49-F238E27FC236}">
                <a16:creationId xmlns:a16="http://schemas.microsoft.com/office/drawing/2014/main" id="{3B652552-1A5B-4884-9BDF-1A2663959342}"/>
              </a:ext>
            </a:extLst>
          </p:cNvPr>
          <p:cNvSpPr>
            <a:spLocks noGrp="1"/>
          </p:cNvSpPr>
          <p:nvPr>
            <p:ph type="pic" sz="quarter" idx="14" hasCustomPrompt="1"/>
          </p:nvPr>
        </p:nvSpPr>
        <p:spPr>
          <a:xfrm>
            <a:off x="0" y="4234542"/>
            <a:ext cx="12191999" cy="2623457"/>
          </a:xfrm>
          <a:prstGeom prst="rect">
            <a:avLst/>
          </a:prstGeom>
        </p:spPr>
        <p:txBody>
          <a:bodyPr/>
          <a:lstStyle>
            <a:lvl1pPr marL="0" indent="0" algn="ctr">
              <a:buNone/>
              <a:defRPr/>
            </a:lvl1pPr>
          </a:lstStyle>
          <a:p>
            <a:r>
              <a:rPr lang="en-US" dirty="0"/>
              <a:t>Click to add photo</a:t>
            </a:r>
          </a:p>
        </p:txBody>
      </p:sp>
      <p:sp>
        <p:nvSpPr>
          <p:cNvPr id="36" name="Date Placeholder 3">
            <a:extLst>
              <a:ext uri="{FF2B5EF4-FFF2-40B4-BE49-F238E27FC236}">
                <a16:creationId xmlns:a16="http://schemas.microsoft.com/office/drawing/2014/main" id="{5C7A8808-3BA5-498D-8E57-CAB9DF018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7" name="Footer Placeholder 4">
            <a:extLst>
              <a:ext uri="{FF2B5EF4-FFF2-40B4-BE49-F238E27FC236}">
                <a16:creationId xmlns:a16="http://schemas.microsoft.com/office/drawing/2014/main" id="{742EE3D7-DACC-458E-82B0-EC87F8BAE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38" name="Slide Number Placeholder 5">
            <a:extLst>
              <a:ext uri="{FF2B5EF4-FFF2-40B4-BE49-F238E27FC236}">
                <a16:creationId xmlns:a16="http://schemas.microsoft.com/office/drawing/2014/main" id="{8ED908E6-B839-44D9-AFFC-E5E5E592E5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354026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809568" y="2450440"/>
            <a:ext cx="4143432" cy="548711"/>
          </a:xfrm>
          <a:prstGeom prst="rect">
            <a:avLst/>
          </a:prstGeom>
        </p:spPr>
        <p:txBody>
          <a:bodyPr anchor="b"/>
          <a:lstStyle>
            <a:lvl1pPr>
              <a:defRPr sz="2400" cap="all" spc="100" baseline="0">
                <a:solidFill>
                  <a:schemeClr val="accent2"/>
                </a:solidFill>
              </a:defRPr>
            </a:lvl1pPr>
          </a:lstStyle>
          <a:p>
            <a:r>
              <a:rPr lang="en-US" dirty="0"/>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837756" y="0"/>
            <a:ext cx="7354243" cy="2862470"/>
          </a:xfrm>
          <a:prstGeom prst="rect">
            <a:avLst/>
          </a:prstGeom>
        </p:spPr>
        <p:txBody>
          <a:bodyPr/>
          <a:lstStyle>
            <a:lvl1pPr marL="0" indent="0" algn="ctr">
              <a:buNone/>
              <a:defRPr/>
            </a:lvl1pPr>
          </a:lstStyle>
          <a:p>
            <a:r>
              <a:rPr lang="en-US" dirty="0"/>
              <a:t>Click to add photo</a:t>
            </a:r>
          </a:p>
        </p:txBody>
      </p:sp>
      <p:sp>
        <p:nvSpPr>
          <p:cNvPr id="12" name="Text Placeholder 10">
            <a:extLst>
              <a:ext uri="{FF2B5EF4-FFF2-40B4-BE49-F238E27FC236}">
                <a16:creationId xmlns:a16="http://schemas.microsoft.com/office/drawing/2014/main" id="{AE2342C8-E968-4F49-930C-F5C43F88F0BF}"/>
              </a:ext>
            </a:extLst>
          </p:cNvPr>
          <p:cNvSpPr>
            <a:spLocks noGrp="1"/>
          </p:cNvSpPr>
          <p:nvPr>
            <p:ph type="body" sz="quarter" idx="16" hasCustomPrompt="1"/>
          </p:nvPr>
        </p:nvSpPr>
        <p:spPr>
          <a:xfrm>
            <a:off x="819728"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DCCC938D-0BC7-4BBB-BBF2-B830D9D0C13A}"/>
              </a:ext>
            </a:extLst>
          </p:cNvPr>
          <p:cNvSpPr>
            <a:spLocks noGrp="1"/>
          </p:cNvSpPr>
          <p:nvPr>
            <p:ph type="body" sz="quarter" idx="18" hasCustomPrompt="1"/>
          </p:nvPr>
        </p:nvSpPr>
        <p:spPr>
          <a:xfrm>
            <a:off x="6400800"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796405D2-E28F-41EC-844E-034C5D70725D}"/>
              </a:ext>
            </a:extLst>
          </p:cNvPr>
          <p:cNvSpPr>
            <a:spLocks noGrp="1"/>
          </p:cNvSpPr>
          <p:nvPr>
            <p:ph type="body" sz="quarter" idx="17" hasCustomPrompt="1"/>
          </p:nvPr>
        </p:nvSpPr>
        <p:spPr>
          <a:xfrm>
            <a:off x="6400800"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522785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CC3C8467-268E-4ABA-B4F5-0808AFBB278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cxnSp>
        <p:nvCxnSpPr>
          <p:cNvPr id="18" name="Straight Connector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userDrawn="1"/>
        </p:nvCxnSpPr>
        <p:spPr>
          <a:xfrm>
            <a:off x="7335793" y="766762"/>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userDrawn="1"/>
        </p:nvCxnSpPr>
        <p:spPr>
          <a:xfrm rot="5400000">
            <a:off x="7334351" y="757238"/>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D01FCA-DF30-466C-9EAE-B0A13CF25D3B}"/>
              </a:ext>
              <a:ext uri="{C183D7F6-B498-43B3-948B-1728B52AA6E4}">
                <adec:decorative xmlns:adec="http://schemas.microsoft.com/office/drawing/2017/decorative" val="1"/>
              </a:ext>
            </a:extLst>
          </p:cNvPr>
          <p:cNvSpPr/>
          <p:nvPr userDrawn="1"/>
        </p:nvSpPr>
        <p:spPr>
          <a:xfrm>
            <a:off x="5831167" y="4486275"/>
            <a:ext cx="622236" cy="62223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6F9F0CF-5966-47C2-9A41-0CD85E85D264}"/>
              </a:ext>
              <a:ext uri="{C183D7F6-B498-43B3-948B-1728B52AA6E4}">
                <adec:decorative xmlns:adec="http://schemas.microsoft.com/office/drawing/2017/decorative" val="1"/>
              </a:ext>
            </a:extLst>
          </p:cNvPr>
          <p:cNvSpPr/>
          <p:nvPr userDrawn="1"/>
        </p:nvSpPr>
        <p:spPr>
          <a:xfrm>
            <a:off x="4564642" y="4047275"/>
            <a:ext cx="622236" cy="622236"/>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2EFF630-FDAA-46A7-8CEE-21CAB6BC2507}"/>
              </a:ext>
              <a:ext uri="{C183D7F6-B498-43B3-948B-1728B52AA6E4}">
                <adec:decorative xmlns:adec="http://schemas.microsoft.com/office/drawing/2017/decorative" val="1"/>
              </a:ext>
            </a:extLst>
          </p:cNvPr>
          <p:cNvSpPr/>
          <p:nvPr userDrawn="1"/>
        </p:nvSpPr>
        <p:spPr>
          <a:xfrm>
            <a:off x="6229331" y="2163148"/>
            <a:ext cx="622236" cy="622236"/>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383BA8C-6DBE-4569-B07B-9FB55F80D616}"/>
              </a:ext>
              <a:ext uri="{C183D7F6-B498-43B3-948B-1728B52AA6E4}">
                <adec:decorative xmlns:adec="http://schemas.microsoft.com/office/drawing/2017/decorative" val="1"/>
              </a:ext>
            </a:extLst>
          </p:cNvPr>
          <p:cNvSpPr/>
          <p:nvPr userDrawn="1"/>
        </p:nvSpPr>
        <p:spPr>
          <a:xfrm>
            <a:off x="7859108" y="3573553"/>
            <a:ext cx="622236" cy="622236"/>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1108DE16-ABA8-4BC8-93C4-F8A521C8A509}"/>
              </a:ext>
              <a:ext uri="{C183D7F6-B498-43B3-948B-1728B52AA6E4}">
                <adec:decorative xmlns:adec="http://schemas.microsoft.com/office/drawing/2017/decorative" val="1"/>
              </a:ext>
            </a:extLst>
          </p:cNvPr>
          <p:cNvSpPr/>
          <p:nvPr userDrawn="1"/>
        </p:nvSpPr>
        <p:spPr>
          <a:xfrm>
            <a:off x="9795826" y="4201049"/>
            <a:ext cx="622236" cy="622236"/>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93C062E-DD5E-49BC-A10D-F70C1931F00A}"/>
              </a:ext>
              <a:ext uri="{C183D7F6-B498-43B3-948B-1728B52AA6E4}">
                <adec:decorative xmlns:adec="http://schemas.microsoft.com/office/drawing/2017/decorative" val="1"/>
              </a:ext>
            </a:extLst>
          </p:cNvPr>
          <p:cNvSpPr/>
          <p:nvPr userDrawn="1"/>
        </p:nvSpPr>
        <p:spPr>
          <a:xfrm>
            <a:off x="7962756" y="1603981"/>
            <a:ext cx="2057805" cy="76712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799781-E0A0-4C4E-A069-37290BED8FE5}"/>
              </a:ext>
            </a:extLst>
          </p:cNvPr>
          <p:cNvSpPr>
            <a:spLocks noGrp="1"/>
          </p:cNvSpPr>
          <p:nvPr>
            <p:ph type="title" hasCustomPrompt="1"/>
          </p:nvPr>
        </p:nvSpPr>
        <p:spPr>
          <a:xfrm>
            <a:off x="740427" y="571145"/>
            <a:ext cx="5355570" cy="438144"/>
          </a:xfrm>
          <a:prstGeom prst="rect">
            <a:avLst/>
          </a:prstGeom>
        </p:spPr>
        <p:txBody>
          <a:bodyPr/>
          <a:lstStyle>
            <a:lvl1pPr>
              <a:defRPr sz="2400" cap="all" spc="100" baseline="0">
                <a:solidFill>
                  <a:schemeClr val="accent2"/>
                </a:solidFill>
              </a:defRPr>
            </a:lvl1pPr>
          </a:lstStyle>
          <a:p>
            <a:r>
              <a:rPr lang="en-US" dirty="0"/>
              <a:t>Click to add title</a:t>
            </a:r>
          </a:p>
        </p:txBody>
      </p:sp>
      <p:sp>
        <p:nvSpPr>
          <p:cNvPr id="38" name="Text Placeholder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6463262" y="311795"/>
            <a:ext cx="1706966" cy="426393"/>
          </a:xfrm>
          <a:prstGeom prst="rect">
            <a:avLst/>
          </a:prstGeom>
        </p:spPr>
        <p:txBody>
          <a:bodyPr anchor="b"/>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42" name="Text Placeholder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8026762" y="1774346"/>
            <a:ext cx="1929792" cy="426393"/>
          </a:xfrm>
          <a:prstGeom prst="rect">
            <a:avLst/>
          </a:prstGeom>
        </p:spPr>
        <p:txBody>
          <a:bodyPr anchor="ctr"/>
          <a:lstStyle>
            <a:lvl1pPr marL="0" indent="0" algn="ctr">
              <a:lnSpc>
                <a:spcPct val="80000"/>
              </a:lnSpc>
              <a:spcBef>
                <a:spcPts val="0"/>
              </a:spcBef>
              <a:buNone/>
              <a:defRPr sz="2000" cap="all" spc="100" baseline="0">
                <a:solidFill>
                  <a:schemeClr val="accent6">
                    <a:lumMod val="50000"/>
                  </a:schemeClr>
                </a:solidFill>
                <a:latin typeface="+mj-lt"/>
              </a:defRPr>
            </a:lvl1pPr>
          </a:lstStyle>
          <a:p>
            <a:pPr lvl="0"/>
            <a:r>
              <a:rPr lang="en-US" dirty="0"/>
              <a:t>Click to add name</a:t>
            </a:r>
          </a:p>
        </p:txBody>
      </p:sp>
      <p:sp>
        <p:nvSpPr>
          <p:cNvPr id="47" name="Text Placeholder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6083673" y="2261070"/>
            <a:ext cx="913553" cy="426393"/>
          </a:xfrm>
          <a:prstGeom prst="rect">
            <a:avLst/>
          </a:prstGeom>
        </p:spPr>
        <p:txBody>
          <a:bodyPr anchor="ctr"/>
          <a:lstStyle>
            <a:lvl1pPr marL="0" indent="0" algn="ctr">
              <a:buNone/>
              <a:defRPr sz="1600" cap="all" spc="100" baseline="0">
                <a:solidFill>
                  <a:schemeClr val="accent4">
                    <a:lumMod val="50000"/>
                  </a:schemeClr>
                </a:solidFill>
                <a:latin typeface="+mj-lt"/>
              </a:defRPr>
            </a:lvl1pPr>
          </a:lstStyle>
          <a:p>
            <a:pPr lvl="0"/>
            <a:r>
              <a:rPr lang="en-US" dirty="0"/>
              <a:t>name</a:t>
            </a:r>
          </a:p>
        </p:txBody>
      </p:sp>
      <p:sp>
        <p:nvSpPr>
          <p:cNvPr id="40" name="Text Placeholder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3149242" y="3061800"/>
            <a:ext cx="1706966" cy="426393"/>
          </a:xfrm>
          <a:prstGeom prst="rect">
            <a:avLst/>
          </a:prstGeom>
        </p:spPr>
        <p:txBody>
          <a:bodyPr anchor="t"/>
          <a:lstStyle>
            <a:lvl1pPr marL="0" indent="0" algn="r">
              <a:buNone/>
              <a:defRPr sz="1400" cap="all" spc="100" baseline="0">
                <a:solidFill>
                  <a:schemeClr val="bg1">
                    <a:lumMod val="50000"/>
                  </a:schemeClr>
                </a:solidFill>
                <a:latin typeface="+mj-lt"/>
              </a:defRPr>
            </a:lvl1pPr>
          </a:lstStyle>
          <a:p>
            <a:pPr lvl="0"/>
            <a:r>
              <a:rPr lang="en-US" dirty="0"/>
              <a:t>Click to add name</a:t>
            </a:r>
          </a:p>
        </p:txBody>
      </p:sp>
      <p:sp>
        <p:nvSpPr>
          <p:cNvPr id="41" name="Text Placeholder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9795826" y="3061800"/>
            <a:ext cx="1706966" cy="426393"/>
          </a:xfrm>
          <a:prstGeom prst="rect">
            <a:avLst/>
          </a:prstGeom>
        </p:spPr>
        <p:txBody>
          <a:bodyPr anchor="t"/>
          <a:lstStyle>
            <a:lvl1pPr marL="0" indent="0" algn="l">
              <a:buNone/>
              <a:defRPr sz="1400" cap="all" spc="100" baseline="0">
                <a:solidFill>
                  <a:schemeClr val="bg1">
                    <a:lumMod val="50000"/>
                  </a:schemeClr>
                </a:solidFill>
                <a:latin typeface="+mj-lt"/>
              </a:defRPr>
            </a:lvl1pPr>
          </a:lstStyle>
          <a:p>
            <a:pPr lvl="0"/>
            <a:r>
              <a:rPr lang="en-US" dirty="0"/>
              <a:t>Click to add name</a:t>
            </a:r>
          </a:p>
        </p:txBody>
      </p:sp>
      <p:sp>
        <p:nvSpPr>
          <p:cNvPr id="45" name="Text Placeholder 10">
            <a:extLst>
              <a:ext uri="{FF2B5EF4-FFF2-40B4-BE49-F238E27FC236}">
                <a16:creationId xmlns:a16="http://schemas.microsoft.com/office/drawing/2014/main" id="{2EA0BE42-73C1-43D0-9520-94265CBEE415}"/>
              </a:ext>
            </a:extLst>
          </p:cNvPr>
          <p:cNvSpPr>
            <a:spLocks noGrp="1"/>
          </p:cNvSpPr>
          <p:nvPr>
            <p:ph type="body" sz="quarter" idx="23" hasCustomPrompt="1"/>
          </p:nvPr>
        </p:nvSpPr>
        <p:spPr>
          <a:xfrm>
            <a:off x="7713450" y="3671475"/>
            <a:ext cx="913553" cy="426393"/>
          </a:xfrm>
          <a:prstGeom prst="rect">
            <a:avLst/>
          </a:prstGeom>
        </p:spPr>
        <p:txBody>
          <a:bodyPr anchor="ctr"/>
          <a:lstStyle>
            <a:lvl1pPr marL="0" indent="0" algn="ctr">
              <a:buNone/>
              <a:defRPr sz="1600" cap="all" spc="100" baseline="0">
                <a:solidFill>
                  <a:schemeClr val="bg2">
                    <a:lumMod val="50000"/>
                  </a:schemeClr>
                </a:solidFill>
                <a:latin typeface="+mj-lt"/>
              </a:defRPr>
            </a:lvl1pPr>
          </a:lstStyle>
          <a:p>
            <a:pPr lvl="0"/>
            <a:r>
              <a:rPr lang="en-US" dirty="0"/>
              <a:t>name</a:t>
            </a:r>
          </a:p>
        </p:txBody>
      </p:sp>
      <p:sp>
        <p:nvSpPr>
          <p:cNvPr id="43" name="Text Placeholder 10">
            <a:extLst>
              <a:ext uri="{FF2B5EF4-FFF2-40B4-BE49-F238E27FC236}">
                <a16:creationId xmlns:a16="http://schemas.microsoft.com/office/drawing/2014/main" id="{4E23821A-CE37-4CA8-82BC-5731CBD7BC63}"/>
              </a:ext>
            </a:extLst>
          </p:cNvPr>
          <p:cNvSpPr>
            <a:spLocks noGrp="1"/>
          </p:cNvSpPr>
          <p:nvPr>
            <p:ph type="body" sz="quarter" idx="21" hasCustomPrompt="1"/>
          </p:nvPr>
        </p:nvSpPr>
        <p:spPr>
          <a:xfrm>
            <a:off x="4418984" y="4145197"/>
            <a:ext cx="913553" cy="426393"/>
          </a:xfrm>
          <a:prstGeom prst="rect">
            <a:avLst/>
          </a:prstGeom>
        </p:spPr>
        <p:txBody>
          <a:bodyPr anchor="ctr"/>
          <a:lstStyle>
            <a:lvl1pPr marL="0" indent="0" algn="ctr">
              <a:buNone/>
              <a:defRPr sz="1600" cap="all" spc="100" baseline="0">
                <a:solidFill>
                  <a:schemeClr val="accent1">
                    <a:lumMod val="75000"/>
                  </a:schemeClr>
                </a:solidFill>
                <a:latin typeface="+mj-lt"/>
              </a:defRPr>
            </a:lvl1pPr>
          </a:lstStyle>
          <a:p>
            <a:pPr lvl="0"/>
            <a:r>
              <a:rPr lang="en-US" dirty="0"/>
              <a:t>name</a:t>
            </a:r>
          </a:p>
        </p:txBody>
      </p:sp>
      <p:sp>
        <p:nvSpPr>
          <p:cNvPr id="44" name="Text Placeholder 10">
            <a:extLst>
              <a:ext uri="{FF2B5EF4-FFF2-40B4-BE49-F238E27FC236}">
                <a16:creationId xmlns:a16="http://schemas.microsoft.com/office/drawing/2014/main" id="{83ED92E9-F268-4C1E-9440-F605C9EBD510}"/>
              </a:ext>
            </a:extLst>
          </p:cNvPr>
          <p:cNvSpPr>
            <a:spLocks noGrp="1"/>
          </p:cNvSpPr>
          <p:nvPr>
            <p:ph type="body" sz="quarter" idx="22" hasCustomPrompt="1"/>
          </p:nvPr>
        </p:nvSpPr>
        <p:spPr>
          <a:xfrm>
            <a:off x="5685509" y="4584197"/>
            <a:ext cx="913553" cy="426393"/>
          </a:xfrm>
          <a:prstGeom prst="rect">
            <a:avLst/>
          </a:prstGeom>
        </p:spPr>
        <p:txBody>
          <a:bodyPr anchor="ctr"/>
          <a:lstStyle>
            <a:lvl1pPr marL="0" indent="0" algn="ctr">
              <a:buNone/>
              <a:defRPr sz="1600" cap="all" spc="100" baseline="0">
                <a:solidFill>
                  <a:schemeClr val="accent1">
                    <a:lumMod val="50000"/>
                  </a:schemeClr>
                </a:solidFill>
                <a:latin typeface="+mj-lt"/>
              </a:defRPr>
            </a:lvl1pPr>
          </a:lstStyle>
          <a:p>
            <a:pPr lvl="0"/>
            <a:r>
              <a:rPr lang="en-US" dirty="0"/>
              <a:t>name</a:t>
            </a:r>
          </a:p>
        </p:txBody>
      </p:sp>
      <p:sp>
        <p:nvSpPr>
          <p:cNvPr id="46" name="Text Placeholder 10">
            <a:extLst>
              <a:ext uri="{FF2B5EF4-FFF2-40B4-BE49-F238E27FC236}">
                <a16:creationId xmlns:a16="http://schemas.microsoft.com/office/drawing/2014/main" id="{B29F508B-CAFE-4871-8267-E5406A4D6C46}"/>
              </a:ext>
            </a:extLst>
          </p:cNvPr>
          <p:cNvSpPr>
            <a:spLocks noGrp="1"/>
          </p:cNvSpPr>
          <p:nvPr>
            <p:ph type="body" sz="quarter" idx="24" hasCustomPrompt="1"/>
          </p:nvPr>
        </p:nvSpPr>
        <p:spPr>
          <a:xfrm>
            <a:off x="9650168" y="4298971"/>
            <a:ext cx="913553" cy="426393"/>
          </a:xfrm>
          <a:prstGeom prst="rect">
            <a:avLst/>
          </a:prstGeom>
        </p:spPr>
        <p:txBody>
          <a:bodyPr anchor="ctr"/>
          <a:lstStyle>
            <a:lvl1pPr marL="0" indent="0" algn="ctr">
              <a:buNone/>
              <a:defRPr sz="1600" cap="all" spc="100" baseline="0">
                <a:solidFill>
                  <a:schemeClr val="bg2">
                    <a:lumMod val="75000"/>
                  </a:schemeClr>
                </a:solidFill>
                <a:latin typeface="+mj-lt"/>
              </a:defRPr>
            </a:lvl1pPr>
          </a:lstStyle>
          <a:p>
            <a:pPr lvl="0"/>
            <a:r>
              <a:rPr lang="en-US" dirty="0"/>
              <a:t>name</a:t>
            </a:r>
          </a:p>
        </p:txBody>
      </p:sp>
      <p:sp>
        <p:nvSpPr>
          <p:cNvPr id="39" name="Text Placeholder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6463261" y="5683895"/>
            <a:ext cx="1706966" cy="426393"/>
          </a:xfrm>
          <a:prstGeom prst="rect">
            <a:avLst/>
          </a:prstGeom>
        </p:spPr>
        <p:txBody>
          <a:bodyPr anchor="t"/>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3" name="Date Placeholder 2">
            <a:extLst>
              <a:ext uri="{FF2B5EF4-FFF2-40B4-BE49-F238E27FC236}">
                <a16:creationId xmlns:a16="http://schemas.microsoft.com/office/drawing/2014/main" id="{35129BD8-DBDF-484C-89DD-80EDD7B827E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20XX</a:t>
            </a:r>
          </a:p>
        </p:txBody>
      </p:sp>
      <p:sp>
        <p:nvSpPr>
          <p:cNvPr id="4" name="Footer Placeholder 3">
            <a:extLst>
              <a:ext uri="{FF2B5EF4-FFF2-40B4-BE49-F238E27FC236}">
                <a16:creationId xmlns:a16="http://schemas.microsoft.com/office/drawing/2014/main" id="{8CF621E8-9FBF-4DC8-AA1D-234C0A47D71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5" name="Slide Number Placeholder 4">
            <a:extLst>
              <a:ext uri="{FF2B5EF4-FFF2-40B4-BE49-F238E27FC236}">
                <a16:creationId xmlns:a16="http://schemas.microsoft.com/office/drawing/2014/main" id="{1C1D5819-A04D-4AB0-A144-E7BBA340031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63700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827314" y="627486"/>
            <a:ext cx="5268686" cy="568896"/>
          </a:xfrm>
          <a:prstGeom prst="rect">
            <a:avLst/>
          </a:prstGeom>
        </p:spPr>
        <p:txBody>
          <a:bodyPr anchor="ctr"/>
          <a:lstStyle>
            <a:lvl1pPr>
              <a:defRPr sz="2400" cap="all" spc="100" baseline="0">
                <a:solidFill>
                  <a:schemeClr val="accent2"/>
                </a:solidFill>
              </a:defRPr>
            </a:lvl1pPr>
          </a:lstStyle>
          <a:p>
            <a:r>
              <a:rPr lang="en-US" dirty="0"/>
              <a:t>Click to add title</a:t>
            </a:r>
          </a:p>
        </p:txBody>
      </p:sp>
      <p:sp>
        <p:nvSpPr>
          <p:cNvPr id="11" name="Text Placeholder 10">
            <a:extLst>
              <a:ext uri="{FF2B5EF4-FFF2-40B4-BE49-F238E27FC236}">
                <a16:creationId xmlns:a16="http://schemas.microsoft.com/office/drawing/2014/main" id="{235C24E7-D67D-40AA-B6B1-AE47659E18EC}"/>
              </a:ext>
            </a:extLst>
          </p:cNvPr>
          <p:cNvSpPr>
            <a:spLocks noGrp="1"/>
          </p:cNvSpPr>
          <p:nvPr>
            <p:ph type="body" sz="quarter" idx="33" hasCustomPrompt="1"/>
          </p:nvPr>
        </p:nvSpPr>
        <p:spPr>
          <a:xfrm>
            <a:off x="820438" y="1011439"/>
            <a:ext cx="4989233" cy="568896"/>
          </a:xfrm>
          <a:prstGeom prst="rect">
            <a:avLst/>
          </a:prstGeom>
        </p:spPr>
        <p:txBody>
          <a:bodyPr anchor="ctr"/>
          <a:lstStyle>
            <a:lvl1pPr marL="0" indent="0" algn="l">
              <a:buNone/>
              <a:defRPr sz="2000" cap="none" spc="100" baseline="0">
                <a:solidFill>
                  <a:schemeClr val="accent2"/>
                </a:solidFill>
                <a:latin typeface="+mn-lt"/>
              </a:defRPr>
            </a:lvl1pPr>
          </a:lstStyle>
          <a:p>
            <a:pPr lvl="0"/>
            <a:r>
              <a:rPr lang="en-US" dirty="0"/>
              <a:t>Click to add title</a:t>
            </a:r>
          </a:p>
        </p:txBody>
      </p:sp>
      <p:sp>
        <p:nvSpPr>
          <p:cNvPr id="19" name="Text Placeholder 14">
            <a:extLst>
              <a:ext uri="{FF2B5EF4-FFF2-40B4-BE49-F238E27FC236}">
                <a16:creationId xmlns:a16="http://schemas.microsoft.com/office/drawing/2014/main" id="{A756E9B8-BA57-4251-A0E6-DDADC29D95B9}"/>
              </a:ext>
            </a:extLst>
          </p:cNvPr>
          <p:cNvSpPr>
            <a:spLocks noGrp="1"/>
          </p:cNvSpPr>
          <p:nvPr>
            <p:ph type="body" sz="quarter" idx="26" hasCustomPrompt="1"/>
          </p:nvPr>
        </p:nvSpPr>
        <p:spPr>
          <a:xfrm>
            <a:off x="920666" y="2044485"/>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C0B962B5-0EC7-48EC-A687-C206A69C56D6}"/>
              </a:ext>
            </a:extLst>
          </p:cNvPr>
          <p:cNvSpPr>
            <a:spLocks noGrp="1"/>
          </p:cNvSpPr>
          <p:nvPr>
            <p:ph type="body" sz="quarter" idx="13" hasCustomPrompt="1"/>
          </p:nvPr>
        </p:nvSpPr>
        <p:spPr>
          <a:xfrm>
            <a:off x="2727695" y="2044485"/>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1314A100-8075-4D1D-995C-34F5838D58F2}"/>
              </a:ext>
            </a:extLst>
          </p:cNvPr>
          <p:cNvSpPr>
            <a:spLocks noGrp="1"/>
          </p:cNvSpPr>
          <p:nvPr>
            <p:ph type="body" sz="quarter" idx="34" hasCustomPrompt="1"/>
          </p:nvPr>
        </p:nvSpPr>
        <p:spPr>
          <a:xfrm>
            <a:off x="920666" y="3428263"/>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3" name="Text Placeholder 14">
            <a:extLst>
              <a:ext uri="{FF2B5EF4-FFF2-40B4-BE49-F238E27FC236}">
                <a16:creationId xmlns:a16="http://schemas.microsoft.com/office/drawing/2014/main" id="{9C946523-4B92-4003-B43C-B01D972454F4}"/>
              </a:ext>
            </a:extLst>
          </p:cNvPr>
          <p:cNvSpPr>
            <a:spLocks noGrp="1"/>
          </p:cNvSpPr>
          <p:nvPr>
            <p:ph type="body" sz="quarter" idx="35" hasCustomPrompt="1"/>
          </p:nvPr>
        </p:nvSpPr>
        <p:spPr>
          <a:xfrm>
            <a:off x="2727695" y="3428263"/>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F9BEEAAD-CC7F-427D-BCFF-1BBA5023ABE6}"/>
              </a:ext>
            </a:extLst>
          </p:cNvPr>
          <p:cNvSpPr>
            <a:spLocks noGrp="1"/>
          </p:cNvSpPr>
          <p:nvPr>
            <p:ph type="body" sz="quarter" idx="36" hasCustomPrompt="1"/>
          </p:nvPr>
        </p:nvSpPr>
        <p:spPr>
          <a:xfrm>
            <a:off x="920666" y="4812041"/>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6" name="Text Placeholder 14">
            <a:extLst>
              <a:ext uri="{FF2B5EF4-FFF2-40B4-BE49-F238E27FC236}">
                <a16:creationId xmlns:a16="http://schemas.microsoft.com/office/drawing/2014/main" id="{B6693A35-4411-4FE2-82FD-5D30D8D62AF3}"/>
              </a:ext>
            </a:extLst>
          </p:cNvPr>
          <p:cNvSpPr>
            <a:spLocks noGrp="1"/>
          </p:cNvSpPr>
          <p:nvPr>
            <p:ph type="body" sz="quarter" idx="37" hasCustomPrompt="1"/>
          </p:nvPr>
        </p:nvSpPr>
        <p:spPr>
          <a:xfrm>
            <a:off x="2727695" y="4812041"/>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17" name="Date Placeholder 3">
            <a:extLst>
              <a:ext uri="{FF2B5EF4-FFF2-40B4-BE49-F238E27FC236}">
                <a16:creationId xmlns:a16="http://schemas.microsoft.com/office/drawing/2014/main" id="{B658EBA7-4275-488A-B86F-67B70609FC99}"/>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2">
                    <a:lumMod val="50000"/>
                  </a:schemeClr>
                </a:solidFill>
                <a:effectLst/>
              </a:defRPr>
            </a:lvl1pPr>
          </a:lstStyle>
          <a:p>
            <a:r>
              <a:rPr lang="en-US" dirty="0"/>
              <a:t>20XX</a:t>
            </a:r>
          </a:p>
        </p:txBody>
      </p:sp>
      <p:sp>
        <p:nvSpPr>
          <p:cNvPr id="27" name="Footer Placeholder 4">
            <a:extLst>
              <a:ext uri="{FF2B5EF4-FFF2-40B4-BE49-F238E27FC236}">
                <a16:creationId xmlns:a16="http://schemas.microsoft.com/office/drawing/2014/main" id="{A59824DA-522A-4135-800A-60F504928B2D}"/>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7" name="Picture Placeholder 8">
            <a:extLst>
              <a:ext uri="{FF2B5EF4-FFF2-40B4-BE49-F238E27FC236}">
                <a16:creationId xmlns:a16="http://schemas.microsoft.com/office/drawing/2014/main" id="{93D3F372-68E2-486A-A105-748C2BB245A0}"/>
              </a:ext>
            </a:extLst>
          </p:cNvPr>
          <p:cNvSpPr>
            <a:spLocks noGrp="1"/>
          </p:cNvSpPr>
          <p:nvPr>
            <p:ph type="pic" sz="quarter" idx="14" hasCustomPrompt="1"/>
          </p:nvPr>
        </p:nvSpPr>
        <p:spPr>
          <a:xfrm>
            <a:off x="6683831" y="0"/>
            <a:ext cx="5508168" cy="6858000"/>
          </a:xfrm>
          <a:prstGeom prst="rect">
            <a:avLst/>
          </a:prstGeom>
        </p:spPr>
        <p:txBody>
          <a:bodyPr/>
          <a:lstStyle>
            <a:lvl1pPr marL="0" indent="0" algn="ctr">
              <a:buNone/>
              <a:defRPr/>
            </a:lvl1pPr>
          </a:lstStyle>
          <a:p>
            <a:r>
              <a:rPr lang="en-US" dirty="0"/>
              <a:t>Click to add photo</a:t>
            </a:r>
          </a:p>
        </p:txBody>
      </p:sp>
      <p:sp>
        <p:nvSpPr>
          <p:cNvPr id="28" name="Slide Number Placeholder 5">
            <a:extLst>
              <a:ext uri="{FF2B5EF4-FFF2-40B4-BE49-F238E27FC236}">
                <a16:creationId xmlns:a16="http://schemas.microsoft.com/office/drawing/2014/main" id="{8D667147-015B-4B04-886E-3451355DC70A}"/>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476041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9C70A-0F34-4BEB-BABD-659A58DC489C}"/>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4038600" y="599301"/>
            <a:ext cx="4114800" cy="607969"/>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34" name="Text Placeholder 10">
            <a:extLst>
              <a:ext uri="{FF2B5EF4-FFF2-40B4-BE49-F238E27FC236}">
                <a16:creationId xmlns:a16="http://schemas.microsoft.com/office/drawing/2014/main" id="{781F399C-8EA8-402F-B2A4-828B062584C2}"/>
              </a:ext>
            </a:extLst>
          </p:cNvPr>
          <p:cNvSpPr>
            <a:spLocks noGrp="1"/>
          </p:cNvSpPr>
          <p:nvPr>
            <p:ph type="body" sz="quarter" idx="33" hasCustomPrompt="1"/>
          </p:nvPr>
        </p:nvSpPr>
        <p:spPr>
          <a:xfrm>
            <a:off x="4362186" y="1011441"/>
            <a:ext cx="3467628" cy="568896"/>
          </a:xfrm>
          <a:prstGeom prst="rect">
            <a:avLst/>
          </a:prstGeom>
        </p:spPr>
        <p:txBody>
          <a:bodyPr anchor="ctr"/>
          <a:lstStyle>
            <a:lvl1pPr marL="0" indent="0" algn="ctr">
              <a:buNone/>
              <a:defRPr sz="2000" cap="none" spc="100" baseline="0">
                <a:solidFill>
                  <a:schemeClr val="tx2">
                    <a:lumMod val="75000"/>
                  </a:schemeClr>
                </a:solidFill>
                <a:latin typeface="+mn-lt"/>
              </a:defRPr>
            </a:lvl1pPr>
          </a:lstStyle>
          <a:p>
            <a:pPr lvl="0"/>
            <a:r>
              <a:rPr lang="en-US" dirty="0"/>
              <a:t>Click to add title</a:t>
            </a:r>
          </a:p>
        </p:txBody>
      </p:sp>
      <p:sp>
        <p:nvSpPr>
          <p:cNvPr id="35" name="Text Placeholder 10">
            <a:extLst>
              <a:ext uri="{FF2B5EF4-FFF2-40B4-BE49-F238E27FC236}">
                <a16:creationId xmlns:a16="http://schemas.microsoft.com/office/drawing/2014/main" id="{07DF62A2-2B04-4192-9858-1F4C30EFDA5B}"/>
              </a:ext>
            </a:extLst>
          </p:cNvPr>
          <p:cNvSpPr>
            <a:spLocks noGrp="1"/>
          </p:cNvSpPr>
          <p:nvPr>
            <p:ph type="body" sz="quarter" idx="34" hasCustomPrompt="1"/>
          </p:nvPr>
        </p:nvSpPr>
        <p:spPr>
          <a:xfrm>
            <a:off x="910838" y="2564313"/>
            <a:ext cx="4750631"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11" name="Text Placeholder 10">
            <a:extLst>
              <a:ext uri="{FF2B5EF4-FFF2-40B4-BE49-F238E27FC236}">
                <a16:creationId xmlns:a16="http://schemas.microsoft.com/office/drawing/2014/main" id="{910CB016-EEF8-4992-8F92-8FE3375CEB06}"/>
              </a:ext>
            </a:extLst>
          </p:cNvPr>
          <p:cNvSpPr>
            <a:spLocks noGrp="1"/>
          </p:cNvSpPr>
          <p:nvPr>
            <p:ph type="body" sz="quarter" idx="25" hasCustomPrompt="1"/>
          </p:nvPr>
        </p:nvSpPr>
        <p:spPr>
          <a:xfrm>
            <a:off x="7739877" y="2564313"/>
            <a:ext cx="3532840"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911225" y="3187700"/>
            <a:ext cx="4749800" cy="2771775"/>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7" name="Content Placeholder 29">
            <a:extLst>
              <a:ext uri="{FF2B5EF4-FFF2-40B4-BE49-F238E27FC236}">
                <a16:creationId xmlns:a16="http://schemas.microsoft.com/office/drawing/2014/main" id="{1958214F-5F3C-4FBF-9DBD-97579EF4CF49}"/>
              </a:ext>
            </a:extLst>
          </p:cNvPr>
          <p:cNvSpPr>
            <a:spLocks noGrp="1"/>
          </p:cNvSpPr>
          <p:nvPr>
            <p:ph sz="quarter" idx="36" hasCustomPrompt="1"/>
          </p:nvPr>
        </p:nvSpPr>
        <p:spPr>
          <a:xfrm>
            <a:off x="7028164" y="3107442"/>
            <a:ext cx="4252612" cy="288290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99961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Yr Action Pla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userDrawn="1"/>
        </p:nvGrpSpPr>
        <p:grpSpPr>
          <a:xfrm>
            <a:off x="2749477" y="4411918"/>
            <a:ext cx="7895340" cy="344415"/>
            <a:chOff x="2749477" y="4411918"/>
            <a:chExt cx="7895340" cy="344415"/>
          </a:xfrm>
        </p:grpSpPr>
        <p:cxnSp>
          <p:nvCxnSpPr>
            <p:cNvPr id="102" name="Straight Connector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userDrawn="1"/>
        </p:nvGrpSpPr>
        <p:grpSpPr>
          <a:xfrm>
            <a:off x="2750737" y="2675138"/>
            <a:ext cx="6313957" cy="344415"/>
            <a:chOff x="2750737" y="2675138"/>
            <a:chExt cx="6313957" cy="344415"/>
          </a:xfrm>
        </p:grpSpPr>
        <p:cxnSp>
          <p:nvCxnSpPr>
            <p:cNvPr id="148" name="Straight Connector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userDrawn="1"/>
          </p:nvCxnSpPr>
          <p:spPr>
            <a:xfrm flipH="1">
              <a:off x="275073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userDrawn="1"/>
          </p:nvCxnSpPr>
          <p:spPr>
            <a:xfrm flipH="1">
              <a:off x="511688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userDrawn="1"/>
          </p:nvCxnSpPr>
          <p:spPr>
            <a:xfrm flipH="1">
              <a:off x="9063434"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4292241" y="693422"/>
            <a:ext cx="3607518" cy="633402"/>
          </a:xfrm>
          <a:prstGeom prst="rect">
            <a:avLst/>
          </a:prstGeom>
          <a:ln w="28575">
            <a:solidFill>
              <a:schemeClr val="accent2"/>
            </a:solidFill>
          </a:ln>
        </p:spPr>
        <p:txBody>
          <a:bodyPr anchor="ctr"/>
          <a:lstStyle>
            <a:lvl1pPr algn="ctr">
              <a:defRPr sz="2400" cap="all" spc="100" baseline="0">
                <a:solidFill>
                  <a:schemeClr val="tx2"/>
                </a:solidFill>
              </a:defRPr>
            </a:lvl1pPr>
          </a:lstStyle>
          <a:p>
            <a:r>
              <a:rPr lang="en-US" dirty="0"/>
              <a:t>Click to add title</a:t>
            </a:r>
          </a:p>
        </p:txBody>
      </p:sp>
      <p:sp>
        <p:nvSpPr>
          <p:cNvPr id="58" name="Text Placeholder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202936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9" name="Text Placeholder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4397612"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0" name="Text Placeholder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834468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6" name="Text Placeholder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696804" y="2739533"/>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20" name="Text Placeholder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1" name="Text Placeholder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3" name="Text Placeholder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4" name="Text Placeholder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6" name="Text Placeholder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7" name="Text Placeholder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8" name="Text Placeholder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9" name="Text Placeholder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0" name="Text Placeholder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1" name="Text Placeholder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61" name="Text Placeholder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202936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2" name="Text Placeholder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5976442" y="4003137"/>
            <a:ext cx="1440088" cy="408780"/>
          </a:xfrm>
          <a:prstGeom prst="rect">
            <a:avLst/>
          </a:prstGeom>
        </p:spPr>
        <p:txBody>
          <a:bodyPr anchor="b"/>
          <a:lstStyle>
            <a:lvl1pPr marL="0" indent="0" algn="ctr">
              <a:lnSpc>
                <a:spcPct val="100000"/>
              </a:lnSpc>
              <a:spcBef>
                <a:spcPts val="0"/>
              </a:spcBef>
              <a:buNone/>
              <a:defRPr sz="1400" b="0" cap="none" spc="100" baseline="0">
                <a:solidFill>
                  <a:schemeClr val="accent5">
                    <a:lumMod val="50000"/>
                  </a:schemeClr>
                </a:solidFill>
                <a:latin typeface="+mn-lt"/>
              </a:defRPr>
            </a:lvl1pPr>
          </a:lstStyle>
          <a:p>
            <a:pPr lvl="0"/>
            <a:r>
              <a:rPr lang="en-US" dirty="0"/>
              <a:t>Click to add text</a:t>
            </a:r>
          </a:p>
        </p:txBody>
      </p:sp>
      <p:sp>
        <p:nvSpPr>
          <p:cNvPr id="63" name="Text Placeholder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992351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j-lt"/>
              </a:defRPr>
            </a:lvl1pPr>
          </a:lstStyle>
          <a:p>
            <a:pPr lvl="0"/>
            <a:r>
              <a:rPr lang="en-US" dirty="0"/>
              <a:t>Click to add text</a:t>
            </a:r>
          </a:p>
        </p:txBody>
      </p:sp>
      <p:sp>
        <p:nvSpPr>
          <p:cNvPr id="57" name="Text Placeholder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696804" y="4437609"/>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32" name="Text Placeholder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3" name="Text Placeholder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4" name="Text Placeholder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5" name="Text Placeholder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6" name="Text Placeholder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7" name="Text Placeholder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8" name="Text Placeholder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9" name="Text Placeholder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0" name="Text Placeholder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1" name="Text Placeholder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2" name="Text Placeholder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grpSp>
        <p:nvGrpSpPr>
          <p:cNvPr id="44" name="Group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userDrawn="1"/>
        </p:nvGrpSpPr>
        <p:grpSpPr>
          <a:xfrm>
            <a:off x="2047081" y="4694680"/>
            <a:ext cx="8510121" cy="0"/>
            <a:chOff x="1504814" y="2488864"/>
            <a:chExt cx="8510121" cy="0"/>
          </a:xfrm>
        </p:grpSpPr>
        <p:cxnSp>
          <p:nvCxnSpPr>
            <p:cNvPr id="45" name="Straight Connector 44">
              <a:extLst>
                <a:ext uri="{FF2B5EF4-FFF2-40B4-BE49-F238E27FC236}">
                  <a16:creationId xmlns:a16="http://schemas.microsoft.com/office/drawing/2014/main" id="{0D73D561-653C-420E-BC66-5DA51DD36C89}"/>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729D46-C590-474A-BF51-5B9D4359EB74}"/>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8D21A3-16A8-4ECB-832A-29159F1D20E9}"/>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217E3B-A68A-4BBD-889D-C078F6616CB6}"/>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C64796-B68D-4AE1-A16E-54663926A7FD}"/>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9D787A-5A6E-4ADB-BAAA-FC5EF3EF1BE0}"/>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371F89-9862-4F45-9CA4-A53BF2C3F720}"/>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9AC00F-FB14-4E51-ABB2-C72FB6C0A0F7}"/>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83D041-D6E2-4DFF-A37E-21E03F46AF94}"/>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589E1D-9976-4550-917F-D88195CDCE9F}"/>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65CC16-DED3-4048-8705-CA87554422D7}"/>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userDrawn="1"/>
        </p:nvGrpSpPr>
        <p:grpSpPr>
          <a:xfrm>
            <a:off x="1872910" y="4599626"/>
            <a:ext cx="8858463" cy="174171"/>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userDrawn="1"/>
        </p:nvGrpSpPr>
        <p:grpSpPr>
          <a:xfrm>
            <a:off x="2049387" y="2999128"/>
            <a:ext cx="8510121" cy="0"/>
            <a:chOff x="1504814" y="2488864"/>
            <a:chExt cx="8510121" cy="0"/>
          </a:xfrm>
        </p:grpSpPr>
        <p:cxnSp>
          <p:nvCxnSpPr>
            <p:cNvPr id="106" name="Straight Connector 105">
              <a:extLst>
                <a:ext uri="{FF2B5EF4-FFF2-40B4-BE49-F238E27FC236}">
                  <a16:creationId xmlns:a16="http://schemas.microsoft.com/office/drawing/2014/main" id="{A2090933-BFE5-4598-998F-C2857039426F}"/>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E50B9E-AD14-448E-B2DF-ED1D0F490865}"/>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782020-9AE0-4B20-ACD4-057C60173A6C}"/>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E1A502D-7651-4CBE-81DE-FF4F102DAA73}"/>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4C29AAF-4E83-44DA-A084-3FF3C70F6155}"/>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C5616E9-1DAC-4713-A257-8682DD24AC5C}"/>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CDC726D-AB0E-4ED3-82DB-9DD54ADB100A}"/>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2F1E4A6-E07E-4550-AB72-53438E0C4F0E}"/>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B638F82-2127-4858-AA45-F08A1CADABB9}"/>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8005E8-9894-4966-8BDE-95577A6039DC}"/>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FBFEB2-9943-4D83-86DB-1A86AC15E8EF}"/>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p:nvPr userDrawn="1"/>
        </p:nvGrpSpPr>
        <p:grpSpPr>
          <a:xfrm>
            <a:off x="1872910" y="2903401"/>
            <a:ext cx="8858463" cy="174171"/>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9" name="Graphic 158">
            <a:extLst>
              <a:ext uri="{FF2B5EF4-FFF2-40B4-BE49-F238E27FC236}">
                <a16:creationId xmlns:a16="http://schemas.microsoft.com/office/drawing/2014/main" id="{A24C8354-AD07-4B50-9334-314D6B2B10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sp>
        <p:nvSpPr>
          <p:cNvPr id="160" name="Date Placeholder 2">
            <a:extLst>
              <a:ext uri="{FF2B5EF4-FFF2-40B4-BE49-F238E27FC236}">
                <a16:creationId xmlns:a16="http://schemas.microsoft.com/office/drawing/2014/main" id="{D3F09D93-A56A-41E4-A3BA-42472B0A3850}"/>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20XX</a:t>
            </a:r>
          </a:p>
        </p:txBody>
      </p:sp>
      <p:sp>
        <p:nvSpPr>
          <p:cNvPr id="161" name="Footer Placeholder 3">
            <a:extLst>
              <a:ext uri="{FF2B5EF4-FFF2-40B4-BE49-F238E27FC236}">
                <a16:creationId xmlns:a16="http://schemas.microsoft.com/office/drawing/2014/main" id="{5951592E-5737-43C9-B6B0-D134076610B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162" name="Slide Number Placeholder 4">
            <a:extLst>
              <a:ext uri="{FF2B5EF4-FFF2-40B4-BE49-F238E27FC236}">
                <a16:creationId xmlns:a16="http://schemas.microsoft.com/office/drawing/2014/main" id="{3B542197-0399-4FBD-A10C-B97A68AA2A0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39033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819728" y="317739"/>
            <a:ext cx="4114800" cy="623923"/>
          </a:xfrm>
          <a:prstGeom prst="rect">
            <a:avLst/>
          </a:prstGeom>
        </p:spPr>
        <p:txBody>
          <a:bodyPr anchor="ctr"/>
          <a:lstStyle>
            <a:lvl1pPr>
              <a:defRPr sz="2400" cap="all" spc="100" baseline="0">
                <a:solidFill>
                  <a:schemeClr val="tx2"/>
                </a:solidFill>
              </a:defRPr>
            </a:lvl1pPr>
          </a:lstStyle>
          <a:p>
            <a:r>
              <a:rPr lang="en-US" dirty="0"/>
              <a:t>Click to add title</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914400" y="905856"/>
            <a:ext cx="5759450" cy="5047269"/>
          </a:xfrm>
          <a:prstGeom prst="rect">
            <a:avLst/>
          </a:prstGeom>
        </p:spPr>
        <p:txBody>
          <a:bodyPr/>
          <a:lstStyle>
            <a:lvl1pPr marL="0" indent="0">
              <a:buNone/>
              <a:defRPr sz="1800" cap="all" baseline="0">
                <a:solidFill>
                  <a:schemeClr val="accent5">
                    <a:lumMod val="50000"/>
                  </a:schemeClr>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8" name="Picture Placeholder 8">
            <a:extLst>
              <a:ext uri="{FF2B5EF4-FFF2-40B4-BE49-F238E27FC236}">
                <a16:creationId xmlns:a16="http://schemas.microsoft.com/office/drawing/2014/main" id="{A6BF61C1-4A8C-44D4-901D-E065B7B42A25}"/>
              </a:ext>
            </a:extLst>
          </p:cNvPr>
          <p:cNvSpPr>
            <a:spLocks noGrp="1"/>
          </p:cNvSpPr>
          <p:nvPr>
            <p:ph type="pic" sz="quarter" idx="14" hasCustomPrompt="1"/>
          </p:nvPr>
        </p:nvSpPr>
        <p:spPr>
          <a:xfrm>
            <a:off x="7598229" y="0"/>
            <a:ext cx="4593770" cy="6858000"/>
          </a:xfrm>
          <a:prstGeom prst="rect">
            <a:avLst/>
          </a:prstGeom>
        </p:spPr>
        <p:txBody>
          <a:bodyPr/>
          <a:lstStyle>
            <a:lvl1pPr marL="0" indent="0" algn="ctr">
              <a:buNone/>
              <a:defRPr/>
            </a:lvl1pPr>
          </a:lstStyle>
          <a:p>
            <a:r>
              <a:rPr lang="en-US" dirty="0"/>
              <a:t>Click to add photo</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62959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ur Team 4-Up">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726902C-381D-4629-AF04-0689A76C513B}"/>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80C3F3-53A4-4049-96CE-C6C4EB9DA62C}"/>
              </a:ext>
            </a:extLst>
          </p:cNvPr>
          <p:cNvSpPr>
            <a:spLocks noGrp="1"/>
          </p:cNvSpPr>
          <p:nvPr>
            <p:ph type="title" hasCustomPrompt="1"/>
          </p:nvPr>
        </p:nvSpPr>
        <p:spPr>
          <a:xfrm>
            <a:off x="4038600" y="544286"/>
            <a:ext cx="4114800" cy="74792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3F669E6E-28BD-4FC9-BFB3-B42707D25AE2}"/>
              </a:ext>
            </a:extLst>
          </p:cNvPr>
          <p:cNvSpPr>
            <a:spLocks noGrp="1"/>
          </p:cNvSpPr>
          <p:nvPr>
            <p:ph type="pic" sz="quarter" idx="14" hasCustomPrompt="1"/>
          </p:nvPr>
        </p:nvSpPr>
        <p:spPr>
          <a:xfrm>
            <a:off x="897731" y="2427897"/>
            <a:ext cx="2099702" cy="211522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0CE1D3C-6E95-41C8-9202-B6BACEA97CBA}"/>
              </a:ext>
            </a:extLst>
          </p:cNvPr>
          <p:cNvSpPr>
            <a:spLocks noGrp="1"/>
          </p:cNvSpPr>
          <p:nvPr>
            <p:ph type="body" sz="quarter" idx="18" hasCustomPrompt="1"/>
          </p:nvPr>
        </p:nvSpPr>
        <p:spPr>
          <a:xfrm>
            <a:off x="703729"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15" name="Text Placeholder 10">
            <a:extLst>
              <a:ext uri="{FF2B5EF4-FFF2-40B4-BE49-F238E27FC236}">
                <a16:creationId xmlns:a16="http://schemas.microsoft.com/office/drawing/2014/main" id="{A90F4B16-F669-4D35-8B6D-5DE38097DD9A}"/>
              </a:ext>
            </a:extLst>
          </p:cNvPr>
          <p:cNvSpPr>
            <a:spLocks noGrp="1"/>
          </p:cNvSpPr>
          <p:nvPr>
            <p:ph type="body" sz="quarter" idx="19" hasCustomPrompt="1"/>
          </p:nvPr>
        </p:nvSpPr>
        <p:spPr>
          <a:xfrm>
            <a:off x="703728"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17" name="Rectangle 16">
            <a:extLst>
              <a:ext uri="{FF2B5EF4-FFF2-40B4-BE49-F238E27FC236}">
                <a16:creationId xmlns:a16="http://schemas.microsoft.com/office/drawing/2014/main" id="{E90D56BE-BB71-4ADC-B308-883B7BB63CDE}"/>
              </a:ext>
              <a:ext uri="{C183D7F6-B498-43B3-948B-1728B52AA6E4}">
                <adec:decorative xmlns:adec="http://schemas.microsoft.com/office/drawing/2017/decorative" val="1"/>
              </a:ext>
            </a:extLst>
          </p:cNvPr>
          <p:cNvSpPr/>
          <p:nvPr userDrawn="1"/>
        </p:nvSpPr>
        <p:spPr>
          <a:xfrm>
            <a:off x="70372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9">
            <a:extLst>
              <a:ext uri="{FF2B5EF4-FFF2-40B4-BE49-F238E27FC236}">
                <a16:creationId xmlns:a16="http://schemas.microsoft.com/office/drawing/2014/main" id="{24532133-7BD7-49DF-96C1-B4A992CE4DF0}"/>
              </a:ext>
            </a:extLst>
          </p:cNvPr>
          <p:cNvSpPr>
            <a:spLocks noGrp="1"/>
          </p:cNvSpPr>
          <p:nvPr>
            <p:ph type="pic" sz="quarter" idx="20" hasCustomPrompt="1"/>
          </p:nvPr>
        </p:nvSpPr>
        <p:spPr>
          <a:xfrm>
            <a:off x="3667826" y="2427897"/>
            <a:ext cx="2099702" cy="2115227"/>
          </a:xfrm>
          <a:prstGeom prst="rect">
            <a:avLst/>
          </a:prstGeom>
        </p:spPr>
        <p:txBody>
          <a:bodyPr/>
          <a:lstStyle>
            <a:lvl1pPr marL="0" indent="0" algn="ctr">
              <a:buNone/>
              <a:defRPr/>
            </a:lvl1pPr>
          </a:lstStyle>
          <a:p>
            <a:r>
              <a:rPr lang="en-US" dirty="0"/>
              <a:t>Click to add photo</a:t>
            </a:r>
          </a:p>
        </p:txBody>
      </p:sp>
      <p:sp>
        <p:nvSpPr>
          <p:cNvPr id="19" name="Rectangle 18">
            <a:extLst>
              <a:ext uri="{FF2B5EF4-FFF2-40B4-BE49-F238E27FC236}">
                <a16:creationId xmlns:a16="http://schemas.microsoft.com/office/drawing/2014/main" id="{4AF4F5B9-821C-4A57-B5E2-055949CECC07}"/>
              </a:ext>
              <a:ext uri="{C183D7F6-B498-43B3-948B-1728B52AA6E4}">
                <adec:decorative xmlns:adec="http://schemas.microsoft.com/office/drawing/2017/decorative" val="1"/>
              </a:ext>
            </a:extLst>
          </p:cNvPr>
          <p:cNvSpPr/>
          <p:nvPr userDrawn="1"/>
        </p:nvSpPr>
        <p:spPr>
          <a:xfrm>
            <a:off x="347382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0">
            <a:extLst>
              <a:ext uri="{FF2B5EF4-FFF2-40B4-BE49-F238E27FC236}">
                <a16:creationId xmlns:a16="http://schemas.microsoft.com/office/drawing/2014/main" id="{63893EB3-C98E-4A69-A71C-7C922128375E}"/>
              </a:ext>
            </a:extLst>
          </p:cNvPr>
          <p:cNvSpPr>
            <a:spLocks noGrp="1"/>
          </p:cNvSpPr>
          <p:nvPr>
            <p:ph type="body" sz="quarter" idx="23" hasCustomPrompt="1"/>
          </p:nvPr>
        </p:nvSpPr>
        <p:spPr>
          <a:xfrm>
            <a:off x="3473826"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7" name="Text Placeholder 10">
            <a:extLst>
              <a:ext uri="{FF2B5EF4-FFF2-40B4-BE49-F238E27FC236}">
                <a16:creationId xmlns:a16="http://schemas.microsoft.com/office/drawing/2014/main" id="{5D0352AF-E877-45F2-9868-A8A1E017A91E}"/>
              </a:ext>
            </a:extLst>
          </p:cNvPr>
          <p:cNvSpPr>
            <a:spLocks noGrp="1"/>
          </p:cNvSpPr>
          <p:nvPr>
            <p:ph type="body" sz="quarter" idx="24" hasCustomPrompt="1"/>
          </p:nvPr>
        </p:nvSpPr>
        <p:spPr>
          <a:xfrm>
            <a:off x="3473825"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0" name="Picture Placeholder 9">
            <a:extLst>
              <a:ext uri="{FF2B5EF4-FFF2-40B4-BE49-F238E27FC236}">
                <a16:creationId xmlns:a16="http://schemas.microsoft.com/office/drawing/2014/main" id="{750DAF93-603B-44B6-99DC-79A63DC3A1F4}"/>
              </a:ext>
            </a:extLst>
          </p:cNvPr>
          <p:cNvSpPr>
            <a:spLocks noGrp="1"/>
          </p:cNvSpPr>
          <p:nvPr>
            <p:ph type="pic" sz="quarter" idx="21" hasCustomPrompt="1"/>
          </p:nvPr>
        </p:nvSpPr>
        <p:spPr>
          <a:xfrm>
            <a:off x="6437921" y="2427897"/>
            <a:ext cx="2099702" cy="2115227"/>
          </a:xfrm>
          <a:prstGeom prst="rect">
            <a:avLst/>
          </a:prstGeom>
        </p:spPr>
        <p:txBody>
          <a:bodyPr/>
          <a:lstStyle>
            <a:lvl1pPr marL="0" indent="0" algn="ctr">
              <a:buNone/>
              <a:defRPr/>
            </a:lvl1pPr>
          </a:lstStyle>
          <a:p>
            <a:r>
              <a:rPr lang="en-US" dirty="0"/>
              <a:t>Click to add photo</a:t>
            </a:r>
          </a:p>
        </p:txBody>
      </p:sp>
      <p:sp>
        <p:nvSpPr>
          <p:cNvPr id="21" name="Rectangle 20">
            <a:extLst>
              <a:ext uri="{FF2B5EF4-FFF2-40B4-BE49-F238E27FC236}">
                <a16:creationId xmlns:a16="http://schemas.microsoft.com/office/drawing/2014/main" id="{C372AD67-26BA-4843-BAFE-B661A05BBE9D}"/>
              </a:ext>
              <a:ext uri="{C183D7F6-B498-43B3-948B-1728B52AA6E4}">
                <adec:decorative xmlns:adec="http://schemas.microsoft.com/office/drawing/2017/decorative" val="1"/>
              </a:ext>
            </a:extLst>
          </p:cNvPr>
          <p:cNvSpPr/>
          <p:nvPr userDrawn="1"/>
        </p:nvSpPr>
        <p:spPr>
          <a:xfrm>
            <a:off x="624391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E0EAD7F-FBD0-4EA0-A7E7-5E65604B4716}"/>
              </a:ext>
              <a:ext uri="{C183D7F6-B498-43B3-948B-1728B52AA6E4}">
                <adec:decorative xmlns:adec="http://schemas.microsoft.com/office/drawing/2017/decorative" val="1"/>
              </a:ext>
            </a:extLst>
          </p:cNvPr>
          <p:cNvSpPr/>
          <p:nvPr userDrawn="1"/>
        </p:nvSpPr>
        <p:spPr>
          <a:xfrm>
            <a:off x="901401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10">
            <a:extLst>
              <a:ext uri="{FF2B5EF4-FFF2-40B4-BE49-F238E27FC236}">
                <a16:creationId xmlns:a16="http://schemas.microsoft.com/office/drawing/2014/main" id="{DA3EAA29-D608-4031-9C0E-0610D1886CA5}"/>
              </a:ext>
            </a:extLst>
          </p:cNvPr>
          <p:cNvSpPr>
            <a:spLocks noGrp="1"/>
          </p:cNvSpPr>
          <p:nvPr>
            <p:ph type="body" sz="quarter" idx="25" hasCustomPrompt="1"/>
          </p:nvPr>
        </p:nvSpPr>
        <p:spPr>
          <a:xfrm>
            <a:off x="6243921"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9" name="Text Placeholder 10">
            <a:extLst>
              <a:ext uri="{FF2B5EF4-FFF2-40B4-BE49-F238E27FC236}">
                <a16:creationId xmlns:a16="http://schemas.microsoft.com/office/drawing/2014/main" id="{1DC4676B-9880-4C33-A8A2-88FB0944CF3B}"/>
              </a:ext>
            </a:extLst>
          </p:cNvPr>
          <p:cNvSpPr>
            <a:spLocks noGrp="1"/>
          </p:cNvSpPr>
          <p:nvPr>
            <p:ph type="body" sz="quarter" idx="26" hasCustomPrompt="1"/>
          </p:nvPr>
        </p:nvSpPr>
        <p:spPr>
          <a:xfrm>
            <a:off x="6243920"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4" name="Picture Placeholder 9">
            <a:extLst>
              <a:ext uri="{FF2B5EF4-FFF2-40B4-BE49-F238E27FC236}">
                <a16:creationId xmlns:a16="http://schemas.microsoft.com/office/drawing/2014/main" id="{AF6D479F-D265-4CD5-88BE-FC37AFC5FF4B}"/>
              </a:ext>
            </a:extLst>
          </p:cNvPr>
          <p:cNvSpPr>
            <a:spLocks noGrp="1"/>
          </p:cNvSpPr>
          <p:nvPr>
            <p:ph type="pic" sz="quarter" idx="22" hasCustomPrompt="1"/>
          </p:nvPr>
        </p:nvSpPr>
        <p:spPr>
          <a:xfrm>
            <a:off x="9208016" y="2427897"/>
            <a:ext cx="2099702" cy="2115227"/>
          </a:xfrm>
          <a:prstGeom prst="rect">
            <a:avLst/>
          </a:prstGeom>
        </p:spPr>
        <p:txBody>
          <a:bodyPr/>
          <a:lstStyle>
            <a:lvl1pPr marL="0" indent="0" algn="ctr">
              <a:buNone/>
              <a:defRPr/>
            </a:lvl1pPr>
          </a:lstStyle>
          <a:p>
            <a:r>
              <a:rPr lang="en-US" dirty="0"/>
              <a:t>Click to add photo</a:t>
            </a:r>
          </a:p>
        </p:txBody>
      </p:sp>
      <p:sp>
        <p:nvSpPr>
          <p:cNvPr id="30" name="Text Placeholder 10">
            <a:extLst>
              <a:ext uri="{FF2B5EF4-FFF2-40B4-BE49-F238E27FC236}">
                <a16:creationId xmlns:a16="http://schemas.microsoft.com/office/drawing/2014/main" id="{ED618ADF-296A-4300-A8AE-A1837B390A9F}"/>
              </a:ext>
            </a:extLst>
          </p:cNvPr>
          <p:cNvSpPr>
            <a:spLocks noGrp="1"/>
          </p:cNvSpPr>
          <p:nvPr>
            <p:ph type="body" sz="quarter" idx="27" hasCustomPrompt="1"/>
          </p:nvPr>
        </p:nvSpPr>
        <p:spPr>
          <a:xfrm>
            <a:off x="9014015"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31" name="Text Placeholder 10">
            <a:extLst>
              <a:ext uri="{FF2B5EF4-FFF2-40B4-BE49-F238E27FC236}">
                <a16:creationId xmlns:a16="http://schemas.microsoft.com/office/drawing/2014/main" id="{CA503612-3331-4786-8298-4A1E0C1C75DD}"/>
              </a:ext>
            </a:extLst>
          </p:cNvPr>
          <p:cNvSpPr>
            <a:spLocks noGrp="1"/>
          </p:cNvSpPr>
          <p:nvPr>
            <p:ph type="body" sz="quarter" idx="28" hasCustomPrompt="1"/>
          </p:nvPr>
        </p:nvSpPr>
        <p:spPr>
          <a:xfrm>
            <a:off x="9014014"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75A1D0F5-2B0B-4318-B5DC-AECB09851E41}"/>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E63A8939-F5BE-47FA-AE2F-AF66C45B135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798A3F37-FB91-4420-832B-EA39AE37BFF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564045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ED03-D403-4D5B-9011-1EF7DED16B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BFAE28-FBDB-4E0A-B19A-C8C0484424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18201C-20FE-4105-84E9-060C2FB08A79}"/>
              </a:ext>
            </a:extLst>
          </p:cNvPr>
          <p:cNvSpPr>
            <a:spLocks noGrp="1"/>
          </p:cNvSpPr>
          <p:nvPr>
            <p:ph type="dt" sz="half" idx="10"/>
          </p:nvPr>
        </p:nvSpPr>
        <p:spPr/>
        <p:txBody>
          <a:bodyPr/>
          <a:lstStyle/>
          <a:p>
            <a:fld id="{E2DE18B4-1649-4BA0-AABF-BFCD6922E4FD}" type="datetimeFigureOut">
              <a:rPr lang="en-US" smtClean="0"/>
              <a:t>7/11/2022</a:t>
            </a:fld>
            <a:endParaRPr lang="en-US"/>
          </a:p>
        </p:txBody>
      </p:sp>
      <p:sp>
        <p:nvSpPr>
          <p:cNvPr id="5" name="Footer Placeholder 4">
            <a:extLst>
              <a:ext uri="{FF2B5EF4-FFF2-40B4-BE49-F238E27FC236}">
                <a16:creationId xmlns:a16="http://schemas.microsoft.com/office/drawing/2014/main" id="{D60EA0E6-7FB8-4125-B30A-2F970DFB31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693F4D-38E3-4730-83F9-C9BF8AE56559}"/>
              </a:ext>
            </a:extLst>
          </p:cNvPr>
          <p:cNvSpPr>
            <a:spLocks noGrp="1"/>
          </p:cNvSpPr>
          <p:nvPr>
            <p:ph type="sldNum" sz="quarter" idx="12"/>
          </p:nvPr>
        </p:nvSpPr>
        <p:spPr/>
        <p:txBody>
          <a:bodyPr/>
          <a:lstStyle/>
          <a:p>
            <a:fld id="{7AB1F6A1-BB5A-4B86-A8A3-E64C20246824}" type="slidenum">
              <a:rPr lang="en-US" smtClean="0"/>
              <a:t>‹#›</a:t>
            </a:fld>
            <a:endParaRPr lang="en-US"/>
          </a:p>
        </p:txBody>
      </p:sp>
    </p:spTree>
    <p:extLst>
      <p:ext uri="{BB962C8B-B14F-4D97-AF65-F5344CB8AC3E}">
        <p14:creationId xmlns:p14="http://schemas.microsoft.com/office/powerpoint/2010/main" val="24134984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ur Team 8-Up">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0B2057-9B78-4391-A15F-27A41A72F11D}"/>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B059CD-37AB-48A3-9976-0B38FF7A5A95}"/>
              </a:ext>
            </a:extLst>
          </p:cNvPr>
          <p:cNvSpPr>
            <a:spLocks noGrp="1"/>
          </p:cNvSpPr>
          <p:nvPr>
            <p:ph type="title" hasCustomPrompt="1"/>
          </p:nvPr>
        </p:nvSpPr>
        <p:spPr>
          <a:xfrm>
            <a:off x="4097106" y="589720"/>
            <a:ext cx="4006114" cy="657784"/>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236E0B0A-0B1B-438D-8971-570ACA956B88}"/>
              </a:ext>
            </a:extLst>
          </p:cNvPr>
          <p:cNvSpPr>
            <a:spLocks noGrp="1"/>
          </p:cNvSpPr>
          <p:nvPr>
            <p:ph type="pic" sz="quarter" idx="14" hasCustomPrompt="1"/>
          </p:nvPr>
        </p:nvSpPr>
        <p:spPr>
          <a:xfrm>
            <a:off x="1564029" y="1862038"/>
            <a:ext cx="1243292" cy="1144666"/>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21FB8438-2DA4-4B23-ACCD-3DEADF3E753E}"/>
              </a:ext>
              <a:ext uri="{C183D7F6-B498-43B3-948B-1728B52AA6E4}">
                <adec:decorative xmlns:adec="http://schemas.microsoft.com/office/drawing/2017/decorative" val="1"/>
              </a:ext>
            </a:extLst>
          </p:cNvPr>
          <p:cNvSpPr/>
          <p:nvPr userDrawn="1"/>
        </p:nvSpPr>
        <p:spPr>
          <a:xfrm>
            <a:off x="144915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10">
            <a:extLst>
              <a:ext uri="{FF2B5EF4-FFF2-40B4-BE49-F238E27FC236}">
                <a16:creationId xmlns:a16="http://schemas.microsoft.com/office/drawing/2014/main" id="{3E63EE1F-208F-40D0-9307-47F66C8581BD}"/>
              </a:ext>
            </a:extLst>
          </p:cNvPr>
          <p:cNvSpPr>
            <a:spLocks noGrp="1"/>
          </p:cNvSpPr>
          <p:nvPr>
            <p:ph type="body" sz="quarter" idx="22" hasCustomPrompt="1"/>
          </p:nvPr>
        </p:nvSpPr>
        <p:spPr>
          <a:xfrm>
            <a:off x="102807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47" name="Text Placeholder 10">
            <a:extLst>
              <a:ext uri="{FF2B5EF4-FFF2-40B4-BE49-F238E27FC236}">
                <a16:creationId xmlns:a16="http://schemas.microsoft.com/office/drawing/2014/main" id="{40F7C878-62A1-4A30-AA27-C5F502C8D315}"/>
              </a:ext>
            </a:extLst>
          </p:cNvPr>
          <p:cNvSpPr>
            <a:spLocks noGrp="1"/>
          </p:cNvSpPr>
          <p:nvPr>
            <p:ph type="body" sz="quarter" idx="23" hasCustomPrompt="1"/>
          </p:nvPr>
        </p:nvSpPr>
        <p:spPr>
          <a:xfrm>
            <a:off x="102807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48" name="Picture Placeholder 9">
            <a:extLst>
              <a:ext uri="{FF2B5EF4-FFF2-40B4-BE49-F238E27FC236}">
                <a16:creationId xmlns:a16="http://schemas.microsoft.com/office/drawing/2014/main" id="{5D495D18-EB49-4AD5-A7EE-1E6D2496B69A}"/>
              </a:ext>
            </a:extLst>
          </p:cNvPr>
          <p:cNvSpPr>
            <a:spLocks noGrp="1"/>
          </p:cNvSpPr>
          <p:nvPr>
            <p:ph type="pic" sz="quarter" idx="24" hasCustomPrompt="1"/>
          </p:nvPr>
        </p:nvSpPr>
        <p:spPr>
          <a:xfrm>
            <a:off x="4211979" y="1862038"/>
            <a:ext cx="1243292" cy="1144666"/>
          </a:xfrm>
          <a:prstGeom prst="rect">
            <a:avLst/>
          </a:prstGeom>
        </p:spPr>
        <p:txBody>
          <a:bodyPr/>
          <a:lstStyle>
            <a:lvl1pPr marL="0" indent="0" algn="ctr">
              <a:buNone/>
              <a:defRPr/>
            </a:lvl1pPr>
          </a:lstStyle>
          <a:p>
            <a:r>
              <a:rPr lang="en-US" dirty="0"/>
              <a:t>Click to add photo</a:t>
            </a:r>
          </a:p>
        </p:txBody>
      </p:sp>
      <p:sp>
        <p:nvSpPr>
          <p:cNvPr id="49" name="Rectangle 48">
            <a:extLst>
              <a:ext uri="{FF2B5EF4-FFF2-40B4-BE49-F238E27FC236}">
                <a16:creationId xmlns:a16="http://schemas.microsoft.com/office/drawing/2014/main" id="{9248BBAE-0CA8-464A-A4E0-AB7D697DA0F5}"/>
              </a:ext>
              <a:ext uri="{C183D7F6-B498-43B3-948B-1728B52AA6E4}">
                <adec:decorative xmlns:adec="http://schemas.microsoft.com/office/drawing/2017/decorative" val="1"/>
              </a:ext>
            </a:extLst>
          </p:cNvPr>
          <p:cNvSpPr/>
          <p:nvPr userDrawn="1"/>
        </p:nvSpPr>
        <p:spPr>
          <a:xfrm>
            <a:off x="409710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10">
            <a:extLst>
              <a:ext uri="{FF2B5EF4-FFF2-40B4-BE49-F238E27FC236}">
                <a16:creationId xmlns:a16="http://schemas.microsoft.com/office/drawing/2014/main" id="{03551339-A94F-4674-8165-3BFA78946D07}"/>
              </a:ext>
            </a:extLst>
          </p:cNvPr>
          <p:cNvSpPr>
            <a:spLocks noGrp="1"/>
          </p:cNvSpPr>
          <p:nvPr>
            <p:ph type="body" sz="quarter" idx="25" hasCustomPrompt="1"/>
          </p:nvPr>
        </p:nvSpPr>
        <p:spPr>
          <a:xfrm>
            <a:off x="367602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1" name="Text Placeholder 10">
            <a:extLst>
              <a:ext uri="{FF2B5EF4-FFF2-40B4-BE49-F238E27FC236}">
                <a16:creationId xmlns:a16="http://schemas.microsoft.com/office/drawing/2014/main" id="{D1839C5B-C216-4FB8-A285-4D99AF56E826}"/>
              </a:ext>
            </a:extLst>
          </p:cNvPr>
          <p:cNvSpPr>
            <a:spLocks noGrp="1"/>
          </p:cNvSpPr>
          <p:nvPr>
            <p:ph type="body" sz="quarter" idx="26" hasCustomPrompt="1"/>
          </p:nvPr>
        </p:nvSpPr>
        <p:spPr>
          <a:xfrm>
            <a:off x="367602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2" name="Picture Placeholder 9">
            <a:extLst>
              <a:ext uri="{FF2B5EF4-FFF2-40B4-BE49-F238E27FC236}">
                <a16:creationId xmlns:a16="http://schemas.microsoft.com/office/drawing/2014/main" id="{ACA22B55-1DD2-4FE6-95FC-D8BC2BBECF0A}"/>
              </a:ext>
            </a:extLst>
          </p:cNvPr>
          <p:cNvSpPr>
            <a:spLocks noGrp="1"/>
          </p:cNvSpPr>
          <p:nvPr>
            <p:ph type="pic" sz="quarter" idx="27" hasCustomPrompt="1"/>
          </p:nvPr>
        </p:nvSpPr>
        <p:spPr>
          <a:xfrm>
            <a:off x="6859928" y="1862038"/>
            <a:ext cx="1243292" cy="1144666"/>
          </a:xfrm>
          <a:prstGeom prst="rect">
            <a:avLst/>
          </a:prstGeom>
        </p:spPr>
        <p:txBody>
          <a:bodyPr/>
          <a:lstStyle>
            <a:lvl1pPr marL="0" indent="0" algn="ctr">
              <a:buNone/>
              <a:defRPr/>
            </a:lvl1pPr>
          </a:lstStyle>
          <a:p>
            <a:r>
              <a:rPr lang="en-US" dirty="0"/>
              <a:t>Click to add photo</a:t>
            </a:r>
          </a:p>
        </p:txBody>
      </p:sp>
      <p:sp>
        <p:nvSpPr>
          <p:cNvPr id="53" name="Rectangle 52">
            <a:extLst>
              <a:ext uri="{FF2B5EF4-FFF2-40B4-BE49-F238E27FC236}">
                <a16:creationId xmlns:a16="http://schemas.microsoft.com/office/drawing/2014/main" id="{9473BE6D-AE02-42D4-838E-F7916980D8B2}"/>
              </a:ext>
              <a:ext uri="{C183D7F6-B498-43B3-948B-1728B52AA6E4}">
                <adec:decorative xmlns:adec="http://schemas.microsoft.com/office/drawing/2017/decorative" val="1"/>
              </a:ext>
            </a:extLst>
          </p:cNvPr>
          <p:cNvSpPr/>
          <p:nvPr userDrawn="1"/>
        </p:nvSpPr>
        <p:spPr>
          <a:xfrm>
            <a:off x="6745055"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10">
            <a:extLst>
              <a:ext uri="{FF2B5EF4-FFF2-40B4-BE49-F238E27FC236}">
                <a16:creationId xmlns:a16="http://schemas.microsoft.com/office/drawing/2014/main" id="{35C2A2FE-AA36-4715-97F6-B743D26DE3F2}"/>
              </a:ext>
            </a:extLst>
          </p:cNvPr>
          <p:cNvSpPr>
            <a:spLocks noGrp="1"/>
          </p:cNvSpPr>
          <p:nvPr>
            <p:ph type="body" sz="quarter" idx="28" hasCustomPrompt="1"/>
          </p:nvPr>
        </p:nvSpPr>
        <p:spPr>
          <a:xfrm>
            <a:off x="6323972"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5" name="Text Placeholder 10">
            <a:extLst>
              <a:ext uri="{FF2B5EF4-FFF2-40B4-BE49-F238E27FC236}">
                <a16:creationId xmlns:a16="http://schemas.microsoft.com/office/drawing/2014/main" id="{B98652DE-F8C8-4EA5-8CDA-9985B636DEA1}"/>
              </a:ext>
            </a:extLst>
          </p:cNvPr>
          <p:cNvSpPr>
            <a:spLocks noGrp="1"/>
          </p:cNvSpPr>
          <p:nvPr>
            <p:ph type="body" sz="quarter" idx="29" hasCustomPrompt="1"/>
          </p:nvPr>
        </p:nvSpPr>
        <p:spPr>
          <a:xfrm>
            <a:off x="6323972"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6" name="Picture Placeholder 9">
            <a:extLst>
              <a:ext uri="{FF2B5EF4-FFF2-40B4-BE49-F238E27FC236}">
                <a16:creationId xmlns:a16="http://schemas.microsoft.com/office/drawing/2014/main" id="{40C3D084-82F3-4C1C-95E8-56362097EDFB}"/>
              </a:ext>
            </a:extLst>
          </p:cNvPr>
          <p:cNvSpPr>
            <a:spLocks noGrp="1"/>
          </p:cNvSpPr>
          <p:nvPr>
            <p:ph type="pic" sz="quarter" idx="30" hasCustomPrompt="1"/>
          </p:nvPr>
        </p:nvSpPr>
        <p:spPr>
          <a:xfrm>
            <a:off x="9507876" y="1858432"/>
            <a:ext cx="1243292" cy="1144666"/>
          </a:xfrm>
          <a:prstGeom prst="rect">
            <a:avLst/>
          </a:prstGeom>
        </p:spPr>
        <p:txBody>
          <a:bodyPr/>
          <a:lstStyle>
            <a:lvl1pPr marL="0" indent="0" algn="ctr">
              <a:buNone/>
              <a:defRPr/>
            </a:lvl1pPr>
          </a:lstStyle>
          <a:p>
            <a:r>
              <a:rPr lang="en-US" dirty="0"/>
              <a:t>Click to add photo</a:t>
            </a:r>
          </a:p>
        </p:txBody>
      </p:sp>
      <p:sp>
        <p:nvSpPr>
          <p:cNvPr id="57" name="Rectangle 56">
            <a:extLst>
              <a:ext uri="{FF2B5EF4-FFF2-40B4-BE49-F238E27FC236}">
                <a16:creationId xmlns:a16="http://schemas.microsoft.com/office/drawing/2014/main" id="{E0EC4B6A-1FAA-43D1-9436-A3BFF08A8493}"/>
              </a:ext>
              <a:ext uri="{C183D7F6-B498-43B3-948B-1728B52AA6E4}">
                <adec:decorative xmlns:adec="http://schemas.microsoft.com/office/drawing/2017/decorative" val="1"/>
              </a:ext>
            </a:extLst>
          </p:cNvPr>
          <p:cNvSpPr/>
          <p:nvPr userDrawn="1"/>
        </p:nvSpPr>
        <p:spPr>
          <a:xfrm>
            <a:off x="9393003" y="171553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 Placeholder 10">
            <a:extLst>
              <a:ext uri="{FF2B5EF4-FFF2-40B4-BE49-F238E27FC236}">
                <a16:creationId xmlns:a16="http://schemas.microsoft.com/office/drawing/2014/main" id="{ABB7ACFA-C6F3-4D7A-A6D8-73035EF164D6}"/>
              </a:ext>
            </a:extLst>
          </p:cNvPr>
          <p:cNvSpPr>
            <a:spLocks noGrp="1"/>
          </p:cNvSpPr>
          <p:nvPr>
            <p:ph type="body" sz="quarter" idx="31" hasCustomPrompt="1"/>
          </p:nvPr>
        </p:nvSpPr>
        <p:spPr>
          <a:xfrm>
            <a:off x="8971920" y="320908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9" name="Text Placeholder 10">
            <a:extLst>
              <a:ext uri="{FF2B5EF4-FFF2-40B4-BE49-F238E27FC236}">
                <a16:creationId xmlns:a16="http://schemas.microsoft.com/office/drawing/2014/main" id="{F9CBC3B9-EDF1-45E0-BFBF-53888131CBA0}"/>
              </a:ext>
            </a:extLst>
          </p:cNvPr>
          <p:cNvSpPr>
            <a:spLocks noGrp="1"/>
          </p:cNvSpPr>
          <p:nvPr>
            <p:ph type="body" sz="quarter" idx="32" hasCustomPrompt="1"/>
          </p:nvPr>
        </p:nvSpPr>
        <p:spPr>
          <a:xfrm>
            <a:off x="8971920" y="349267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0" name="Picture Placeholder 9">
            <a:extLst>
              <a:ext uri="{FF2B5EF4-FFF2-40B4-BE49-F238E27FC236}">
                <a16:creationId xmlns:a16="http://schemas.microsoft.com/office/drawing/2014/main" id="{A7D13807-1ECF-4830-AB8D-D33E4F22330E}"/>
              </a:ext>
            </a:extLst>
          </p:cNvPr>
          <p:cNvSpPr>
            <a:spLocks noGrp="1"/>
          </p:cNvSpPr>
          <p:nvPr>
            <p:ph type="pic" sz="quarter" idx="33" hasCustomPrompt="1"/>
          </p:nvPr>
        </p:nvSpPr>
        <p:spPr>
          <a:xfrm>
            <a:off x="1564029" y="4129478"/>
            <a:ext cx="1243292" cy="1144666"/>
          </a:xfrm>
          <a:prstGeom prst="rect">
            <a:avLst/>
          </a:prstGeom>
        </p:spPr>
        <p:txBody>
          <a:bodyPr/>
          <a:lstStyle>
            <a:lvl1pPr marL="0" indent="0" algn="ctr">
              <a:buNone/>
              <a:defRPr/>
            </a:lvl1pPr>
          </a:lstStyle>
          <a:p>
            <a:r>
              <a:rPr lang="en-US" dirty="0"/>
              <a:t>Click to add photo</a:t>
            </a:r>
          </a:p>
        </p:txBody>
      </p:sp>
      <p:sp>
        <p:nvSpPr>
          <p:cNvPr id="61" name="Rectangle 60">
            <a:extLst>
              <a:ext uri="{FF2B5EF4-FFF2-40B4-BE49-F238E27FC236}">
                <a16:creationId xmlns:a16="http://schemas.microsoft.com/office/drawing/2014/main" id="{40E1F756-2737-4291-8D41-307BFE737E46}"/>
              </a:ext>
              <a:ext uri="{C183D7F6-B498-43B3-948B-1728B52AA6E4}">
                <adec:decorative xmlns:adec="http://schemas.microsoft.com/office/drawing/2017/decorative" val="1"/>
              </a:ext>
            </a:extLst>
          </p:cNvPr>
          <p:cNvSpPr/>
          <p:nvPr userDrawn="1"/>
        </p:nvSpPr>
        <p:spPr>
          <a:xfrm>
            <a:off x="144915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10">
            <a:extLst>
              <a:ext uri="{FF2B5EF4-FFF2-40B4-BE49-F238E27FC236}">
                <a16:creationId xmlns:a16="http://schemas.microsoft.com/office/drawing/2014/main" id="{C5BD35EC-547F-4A42-85C6-E2C94C2A03CE}"/>
              </a:ext>
            </a:extLst>
          </p:cNvPr>
          <p:cNvSpPr>
            <a:spLocks noGrp="1"/>
          </p:cNvSpPr>
          <p:nvPr>
            <p:ph type="body" sz="quarter" idx="34" hasCustomPrompt="1"/>
          </p:nvPr>
        </p:nvSpPr>
        <p:spPr>
          <a:xfrm>
            <a:off x="102807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3" name="Text Placeholder 10">
            <a:extLst>
              <a:ext uri="{FF2B5EF4-FFF2-40B4-BE49-F238E27FC236}">
                <a16:creationId xmlns:a16="http://schemas.microsoft.com/office/drawing/2014/main" id="{D89797D3-65B3-414D-9657-B5DA3934914C}"/>
              </a:ext>
            </a:extLst>
          </p:cNvPr>
          <p:cNvSpPr>
            <a:spLocks noGrp="1"/>
          </p:cNvSpPr>
          <p:nvPr>
            <p:ph type="body" sz="quarter" idx="35" hasCustomPrompt="1"/>
          </p:nvPr>
        </p:nvSpPr>
        <p:spPr>
          <a:xfrm>
            <a:off x="102807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4" name="Picture Placeholder 9">
            <a:extLst>
              <a:ext uri="{FF2B5EF4-FFF2-40B4-BE49-F238E27FC236}">
                <a16:creationId xmlns:a16="http://schemas.microsoft.com/office/drawing/2014/main" id="{280147ED-89CE-475D-A96F-AA7A912E00B8}"/>
              </a:ext>
            </a:extLst>
          </p:cNvPr>
          <p:cNvSpPr>
            <a:spLocks noGrp="1"/>
          </p:cNvSpPr>
          <p:nvPr>
            <p:ph type="pic" sz="quarter" idx="36" hasCustomPrompt="1"/>
          </p:nvPr>
        </p:nvSpPr>
        <p:spPr>
          <a:xfrm>
            <a:off x="4211979" y="4129478"/>
            <a:ext cx="1243292" cy="1144666"/>
          </a:xfrm>
          <a:prstGeom prst="rect">
            <a:avLst/>
          </a:prstGeom>
        </p:spPr>
        <p:txBody>
          <a:bodyPr/>
          <a:lstStyle>
            <a:lvl1pPr marL="0" indent="0" algn="ctr">
              <a:buNone/>
              <a:defRPr/>
            </a:lvl1pPr>
          </a:lstStyle>
          <a:p>
            <a:r>
              <a:rPr lang="en-US" dirty="0"/>
              <a:t>Click to add photo</a:t>
            </a:r>
          </a:p>
        </p:txBody>
      </p:sp>
      <p:sp>
        <p:nvSpPr>
          <p:cNvPr id="65" name="Rectangle 64">
            <a:extLst>
              <a:ext uri="{FF2B5EF4-FFF2-40B4-BE49-F238E27FC236}">
                <a16:creationId xmlns:a16="http://schemas.microsoft.com/office/drawing/2014/main" id="{B10D74ED-CECE-4A22-B877-966D53821E46}"/>
              </a:ext>
              <a:ext uri="{C183D7F6-B498-43B3-948B-1728B52AA6E4}">
                <adec:decorative xmlns:adec="http://schemas.microsoft.com/office/drawing/2017/decorative" val="1"/>
              </a:ext>
            </a:extLst>
          </p:cNvPr>
          <p:cNvSpPr/>
          <p:nvPr userDrawn="1"/>
        </p:nvSpPr>
        <p:spPr>
          <a:xfrm>
            <a:off x="409710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 Placeholder 10">
            <a:extLst>
              <a:ext uri="{FF2B5EF4-FFF2-40B4-BE49-F238E27FC236}">
                <a16:creationId xmlns:a16="http://schemas.microsoft.com/office/drawing/2014/main" id="{0C937A25-DAA7-4478-ADF6-728F4D61897E}"/>
              </a:ext>
            </a:extLst>
          </p:cNvPr>
          <p:cNvSpPr>
            <a:spLocks noGrp="1"/>
          </p:cNvSpPr>
          <p:nvPr>
            <p:ph type="body" sz="quarter" idx="37" hasCustomPrompt="1"/>
          </p:nvPr>
        </p:nvSpPr>
        <p:spPr>
          <a:xfrm>
            <a:off x="367602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7" name="Text Placeholder 10">
            <a:extLst>
              <a:ext uri="{FF2B5EF4-FFF2-40B4-BE49-F238E27FC236}">
                <a16:creationId xmlns:a16="http://schemas.microsoft.com/office/drawing/2014/main" id="{8AB48703-9A4A-440C-9049-7FE889764E5D}"/>
              </a:ext>
            </a:extLst>
          </p:cNvPr>
          <p:cNvSpPr>
            <a:spLocks noGrp="1"/>
          </p:cNvSpPr>
          <p:nvPr>
            <p:ph type="body" sz="quarter" idx="38" hasCustomPrompt="1"/>
          </p:nvPr>
        </p:nvSpPr>
        <p:spPr>
          <a:xfrm>
            <a:off x="367602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8" name="Picture Placeholder 9">
            <a:extLst>
              <a:ext uri="{FF2B5EF4-FFF2-40B4-BE49-F238E27FC236}">
                <a16:creationId xmlns:a16="http://schemas.microsoft.com/office/drawing/2014/main" id="{5D9D5119-D677-47FD-AEEB-49FE4DDEF6B0}"/>
              </a:ext>
            </a:extLst>
          </p:cNvPr>
          <p:cNvSpPr>
            <a:spLocks noGrp="1"/>
          </p:cNvSpPr>
          <p:nvPr>
            <p:ph type="pic" sz="quarter" idx="39" hasCustomPrompt="1"/>
          </p:nvPr>
        </p:nvSpPr>
        <p:spPr>
          <a:xfrm>
            <a:off x="6859928" y="4129478"/>
            <a:ext cx="1243292" cy="1144666"/>
          </a:xfrm>
          <a:prstGeom prst="rect">
            <a:avLst/>
          </a:prstGeom>
        </p:spPr>
        <p:txBody>
          <a:bodyPr/>
          <a:lstStyle>
            <a:lvl1pPr marL="0" indent="0" algn="ctr">
              <a:buNone/>
              <a:defRPr/>
            </a:lvl1pPr>
          </a:lstStyle>
          <a:p>
            <a:r>
              <a:rPr lang="en-US" dirty="0"/>
              <a:t>Click to add photo</a:t>
            </a:r>
          </a:p>
        </p:txBody>
      </p:sp>
      <p:sp>
        <p:nvSpPr>
          <p:cNvPr id="69" name="Rectangle 68">
            <a:extLst>
              <a:ext uri="{FF2B5EF4-FFF2-40B4-BE49-F238E27FC236}">
                <a16:creationId xmlns:a16="http://schemas.microsoft.com/office/drawing/2014/main" id="{0AF0F623-CF57-4D6B-87F3-FD410516E16D}"/>
              </a:ext>
              <a:ext uri="{C183D7F6-B498-43B3-948B-1728B52AA6E4}">
                <adec:decorative xmlns:adec="http://schemas.microsoft.com/office/drawing/2017/decorative" val="1"/>
              </a:ext>
            </a:extLst>
          </p:cNvPr>
          <p:cNvSpPr/>
          <p:nvPr userDrawn="1"/>
        </p:nvSpPr>
        <p:spPr>
          <a:xfrm>
            <a:off x="6745055"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 Placeholder 10">
            <a:extLst>
              <a:ext uri="{FF2B5EF4-FFF2-40B4-BE49-F238E27FC236}">
                <a16:creationId xmlns:a16="http://schemas.microsoft.com/office/drawing/2014/main" id="{3BE3B8C3-ECB9-46D2-B11F-A55699097486}"/>
              </a:ext>
            </a:extLst>
          </p:cNvPr>
          <p:cNvSpPr>
            <a:spLocks noGrp="1"/>
          </p:cNvSpPr>
          <p:nvPr>
            <p:ph type="body" sz="quarter" idx="40" hasCustomPrompt="1"/>
          </p:nvPr>
        </p:nvSpPr>
        <p:spPr>
          <a:xfrm>
            <a:off x="6323972"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1" name="Text Placeholder 10">
            <a:extLst>
              <a:ext uri="{FF2B5EF4-FFF2-40B4-BE49-F238E27FC236}">
                <a16:creationId xmlns:a16="http://schemas.microsoft.com/office/drawing/2014/main" id="{FB1EE68D-97FA-4EA4-B792-5AC6C49F9021}"/>
              </a:ext>
            </a:extLst>
          </p:cNvPr>
          <p:cNvSpPr>
            <a:spLocks noGrp="1"/>
          </p:cNvSpPr>
          <p:nvPr>
            <p:ph type="body" sz="quarter" idx="41" hasCustomPrompt="1"/>
          </p:nvPr>
        </p:nvSpPr>
        <p:spPr>
          <a:xfrm>
            <a:off x="6323972"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72" name="Picture Placeholder 9">
            <a:extLst>
              <a:ext uri="{FF2B5EF4-FFF2-40B4-BE49-F238E27FC236}">
                <a16:creationId xmlns:a16="http://schemas.microsoft.com/office/drawing/2014/main" id="{7E98343B-32E9-4538-991A-B5EACD651D41}"/>
              </a:ext>
            </a:extLst>
          </p:cNvPr>
          <p:cNvSpPr>
            <a:spLocks noGrp="1"/>
          </p:cNvSpPr>
          <p:nvPr>
            <p:ph type="pic" sz="quarter" idx="42" hasCustomPrompt="1"/>
          </p:nvPr>
        </p:nvSpPr>
        <p:spPr>
          <a:xfrm>
            <a:off x="9507876" y="4125872"/>
            <a:ext cx="1243292" cy="1144666"/>
          </a:xfrm>
          <a:prstGeom prst="rect">
            <a:avLst/>
          </a:prstGeom>
        </p:spPr>
        <p:txBody>
          <a:bodyPr/>
          <a:lstStyle>
            <a:lvl1pPr marL="0" indent="0" algn="ctr">
              <a:buNone/>
              <a:defRPr/>
            </a:lvl1pPr>
          </a:lstStyle>
          <a:p>
            <a:r>
              <a:rPr lang="en-US" dirty="0"/>
              <a:t>Click to add photo</a:t>
            </a:r>
          </a:p>
        </p:txBody>
      </p:sp>
      <p:sp>
        <p:nvSpPr>
          <p:cNvPr id="73" name="Rectangle 72">
            <a:extLst>
              <a:ext uri="{FF2B5EF4-FFF2-40B4-BE49-F238E27FC236}">
                <a16:creationId xmlns:a16="http://schemas.microsoft.com/office/drawing/2014/main" id="{823CC91A-02A3-4B96-BCEE-76C1D25CCDC3}"/>
              </a:ext>
              <a:ext uri="{C183D7F6-B498-43B3-948B-1728B52AA6E4}">
                <adec:decorative xmlns:adec="http://schemas.microsoft.com/office/drawing/2017/decorative" val="1"/>
              </a:ext>
            </a:extLst>
          </p:cNvPr>
          <p:cNvSpPr/>
          <p:nvPr userDrawn="1"/>
        </p:nvSpPr>
        <p:spPr>
          <a:xfrm>
            <a:off x="9393003" y="398297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 Placeholder 10">
            <a:extLst>
              <a:ext uri="{FF2B5EF4-FFF2-40B4-BE49-F238E27FC236}">
                <a16:creationId xmlns:a16="http://schemas.microsoft.com/office/drawing/2014/main" id="{DBE2EAAB-674D-41E1-92E6-A7459FEFDAEC}"/>
              </a:ext>
            </a:extLst>
          </p:cNvPr>
          <p:cNvSpPr>
            <a:spLocks noGrp="1"/>
          </p:cNvSpPr>
          <p:nvPr>
            <p:ph type="body" sz="quarter" idx="43" hasCustomPrompt="1"/>
          </p:nvPr>
        </p:nvSpPr>
        <p:spPr>
          <a:xfrm>
            <a:off x="8971920" y="547652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5" name="Text Placeholder 10">
            <a:extLst>
              <a:ext uri="{FF2B5EF4-FFF2-40B4-BE49-F238E27FC236}">
                <a16:creationId xmlns:a16="http://schemas.microsoft.com/office/drawing/2014/main" id="{C60D862C-3474-4A4A-8557-AD2C7917BFE2}"/>
              </a:ext>
            </a:extLst>
          </p:cNvPr>
          <p:cNvSpPr>
            <a:spLocks noGrp="1"/>
          </p:cNvSpPr>
          <p:nvPr>
            <p:ph type="body" sz="quarter" idx="44" hasCustomPrompt="1"/>
          </p:nvPr>
        </p:nvSpPr>
        <p:spPr>
          <a:xfrm>
            <a:off x="8971920" y="576011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63508728-25CF-4DB1-9A83-FAFA5ABEC903}"/>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99D454F9-A55F-44A0-9695-FC40C6684C20}"/>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0A38C64F-7F14-454A-B830-80CCE5B1D7B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1801777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BA8AE08-0788-4D8A-8C9D-7E5AAA112A39}"/>
              </a:ext>
            </a:extLst>
          </p:cNvPr>
          <p:cNvSpPr>
            <a:spLocks noGrp="1"/>
          </p:cNvSpPr>
          <p:nvPr>
            <p:ph type="title" hasCustomPrompt="1"/>
          </p:nvPr>
        </p:nvSpPr>
        <p:spPr>
          <a:xfrm>
            <a:off x="4038600" y="615940"/>
            <a:ext cx="4137262" cy="938778"/>
          </a:xfrm>
          <a:prstGeom prst="rect">
            <a:avLst/>
          </a:prstGeom>
        </p:spPr>
        <p:txBody>
          <a:bodyPr anchor="ctr"/>
          <a:lstStyle>
            <a:lvl1pPr algn="ctr">
              <a:defRPr lang="en-US" sz="2400" cap="all" spc="100" baseline="0">
                <a:solidFill>
                  <a:schemeClr val="tx2">
                    <a:lumMod val="75000"/>
                  </a:schemeClr>
                </a:solidFill>
              </a:defRPr>
            </a:lvl1pPr>
          </a:lstStyle>
          <a:p>
            <a:r>
              <a:rPr lang="en-US" dirty="0"/>
              <a:t>Click to add title</a:t>
            </a:r>
          </a:p>
        </p:txBody>
      </p:sp>
      <p:sp>
        <p:nvSpPr>
          <p:cNvPr id="18" name="Text Placeholder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1101170" y="3079567"/>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9" name="Text Placeholder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4010890" y="3079567"/>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0" name="Text Placeholder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6988252" y="3079567"/>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1" name="Text Placeholder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9879382" y="3079567"/>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510458"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51" name="Text Placeholder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510458" y="5156838"/>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78" name="Text Placeholder 10">
            <a:extLst>
              <a:ext uri="{FF2B5EF4-FFF2-40B4-BE49-F238E27FC236}">
                <a16:creationId xmlns:a16="http://schemas.microsoft.com/office/drawing/2014/main" id="{AD95FB24-5DA0-4000-B023-A00C32D53F08}"/>
              </a:ext>
            </a:extLst>
          </p:cNvPr>
          <p:cNvSpPr>
            <a:spLocks noGrp="1"/>
          </p:cNvSpPr>
          <p:nvPr>
            <p:ph type="body" sz="quarter" idx="31" hasCustomPrompt="1"/>
          </p:nvPr>
        </p:nvSpPr>
        <p:spPr>
          <a:xfrm>
            <a:off x="3432032"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7" name="Text Placeholder 10">
            <a:extLst>
              <a:ext uri="{FF2B5EF4-FFF2-40B4-BE49-F238E27FC236}">
                <a16:creationId xmlns:a16="http://schemas.microsoft.com/office/drawing/2014/main" id="{7455F56A-A263-4D13-A484-2D15CD61D0FC}"/>
              </a:ext>
            </a:extLst>
          </p:cNvPr>
          <p:cNvSpPr>
            <a:spLocks noGrp="1"/>
          </p:cNvSpPr>
          <p:nvPr>
            <p:ph type="body" sz="quarter" idx="30" hasCustomPrompt="1"/>
          </p:nvPr>
        </p:nvSpPr>
        <p:spPr>
          <a:xfrm>
            <a:off x="3432032" y="5156837"/>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0" name="Text Placeholder 10">
            <a:extLst>
              <a:ext uri="{FF2B5EF4-FFF2-40B4-BE49-F238E27FC236}">
                <a16:creationId xmlns:a16="http://schemas.microsoft.com/office/drawing/2014/main" id="{6C6ABB33-3D98-4D76-B96F-65F574936223}"/>
              </a:ext>
            </a:extLst>
          </p:cNvPr>
          <p:cNvSpPr>
            <a:spLocks noGrp="1"/>
          </p:cNvSpPr>
          <p:nvPr>
            <p:ph type="body" sz="quarter" idx="33" hasCustomPrompt="1"/>
          </p:nvPr>
        </p:nvSpPr>
        <p:spPr>
          <a:xfrm>
            <a:off x="6391270"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9" name="Text Placeholder 10">
            <a:extLst>
              <a:ext uri="{FF2B5EF4-FFF2-40B4-BE49-F238E27FC236}">
                <a16:creationId xmlns:a16="http://schemas.microsoft.com/office/drawing/2014/main" id="{8EA8275A-A17A-42ED-9DDC-5F06000BFBEF}"/>
              </a:ext>
            </a:extLst>
          </p:cNvPr>
          <p:cNvSpPr>
            <a:spLocks noGrp="1"/>
          </p:cNvSpPr>
          <p:nvPr>
            <p:ph type="body" sz="quarter" idx="32" hasCustomPrompt="1"/>
          </p:nvPr>
        </p:nvSpPr>
        <p:spPr>
          <a:xfrm>
            <a:off x="6391270" y="5157592"/>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2" name="Text Placeholder 10">
            <a:extLst>
              <a:ext uri="{FF2B5EF4-FFF2-40B4-BE49-F238E27FC236}">
                <a16:creationId xmlns:a16="http://schemas.microsoft.com/office/drawing/2014/main" id="{4AEA6122-22B2-49EC-8451-E43D40F3236D}"/>
              </a:ext>
            </a:extLst>
          </p:cNvPr>
          <p:cNvSpPr>
            <a:spLocks noGrp="1"/>
          </p:cNvSpPr>
          <p:nvPr>
            <p:ph type="body" sz="quarter" idx="35" hasCustomPrompt="1"/>
          </p:nvPr>
        </p:nvSpPr>
        <p:spPr>
          <a:xfrm>
            <a:off x="9294487"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81" name="Text Placeholder 10">
            <a:extLst>
              <a:ext uri="{FF2B5EF4-FFF2-40B4-BE49-F238E27FC236}">
                <a16:creationId xmlns:a16="http://schemas.microsoft.com/office/drawing/2014/main" id="{103D7EA4-00E4-43FA-8129-1CBE0C1291A0}"/>
              </a:ext>
            </a:extLst>
          </p:cNvPr>
          <p:cNvSpPr>
            <a:spLocks noGrp="1"/>
          </p:cNvSpPr>
          <p:nvPr>
            <p:ph type="body" sz="quarter" idx="34" hasCustomPrompt="1"/>
          </p:nvPr>
        </p:nvSpPr>
        <p:spPr>
          <a:xfrm>
            <a:off x="9294487" y="5166170"/>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68" name="Date Placeholder 2">
            <a:extLst>
              <a:ext uri="{FF2B5EF4-FFF2-40B4-BE49-F238E27FC236}">
                <a16:creationId xmlns:a16="http://schemas.microsoft.com/office/drawing/2014/main" id="{811592B2-2D21-495C-8C11-680EC81556F4}"/>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EFB73D1-17D7-400F-B750-F5EA2675DD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DE30E81D-C76E-4DB7-9722-4BE8D7CF33E8}"/>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4183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C99-0702-4DEF-A72F-2451B3DC6D0C}"/>
              </a:ext>
            </a:extLst>
          </p:cNvPr>
          <p:cNvSpPr>
            <a:spLocks noGrp="1"/>
          </p:cNvSpPr>
          <p:nvPr>
            <p:ph type="title" hasCustomPrompt="1"/>
          </p:nvPr>
        </p:nvSpPr>
        <p:spPr>
          <a:xfrm>
            <a:off x="1186544" y="-1"/>
            <a:ext cx="3944790" cy="1845127"/>
          </a:xfrm>
          <a:prstGeom prst="rect">
            <a:avLst/>
          </a:prstGeom>
        </p:spPr>
        <p:txBody>
          <a:bodyPr anchor="ctr"/>
          <a:lstStyle>
            <a:lvl1pPr algn="r">
              <a:defRPr sz="2400" cap="all" spc="100" baseline="0">
                <a:solidFill>
                  <a:schemeClr val="accent2"/>
                </a:solidFill>
              </a:defRPr>
            </a:lvl1pPr>
          </a:lstStyle>
          <a:p>
            <a:r>
              <a:rPr lang="en-US" dirty="0"/>
              <a:t>Click to add title</a:t>
            </a:r>
          </a:p>
        </p:txBody>
      </p:sp>
      <p:sp>
        <p:nvSpPr>
          <p:cNvPr id="6" name="Picture Placeholder 7">
            <a:extLst>
              <a:ext uri="{FF2B5EF4-FFF2-40B4-BE49-F238E27FC236}">
                <a16:creationId xmlns:a16="http://schemas.microsoft.com/office/drawing/2014/main" id="{74497024-D7D5-447C-8133-660B1F47A190}"/>
              </a:ext>
            </a:extLst>
          </p:cNvPr>
          <p:cNvSpPr>
            <a:spLocks noGrp="1"/>
          </p:cNvSpPr>
          <p:nvPr>
            <p:ph type="pic" sz="quarter" idx="13" hasCustomPrompt="1"/>
          </p:nvPr>
        </p:nvSpPr>
        <p:spPr>
          <a:xfrm>
            <a:off x="0" y="1845128"/>
            <a:ext cx="12192000" cy="5012871"/>
          </a:xfrm>
          <a:prstGeom prst="rect">
            <a:avLst/>
          </a:prstGeom>
        </p:spPr>
        <p:txBody>
          <a:bodyPr/>
          <a:lstStyle>
            <a:lvl1pPr marL="0" indent="0" algn="l">
              <a:buNone/>
              <a:defRPr/>
            </a:lvl1pPr>
          </a:lstStyle>
          <a:p>
            <a:r>
              <a:rPr lang="en-US" dirty="0"/>
              <a:t>Click to add photo</a:t>
            </a:r>
          </a:p>
        </p:txBody>
      </p:sp>
      <p:sp>
        <p:nvSpPr>
          <p:cNvPr id="3" name="Date Placeholder 2">
            <a:extLst>
              <a:ext uri="{FF2B5EF4-FFF2-40B4-BE49-F238E27FC236}">
                <a16:creationId xmlns:a16="http://schemas.microsoft.com/office/drawing/2014/main" id="{AAE88F42-9013-4CBC-BF65-3FE1470550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8" name="Text Placeholder 10">
            <a:extLst>
              <a:ext uri="{FF2B5EF4-FFF2-40B4-BE49-F238E27FC236}">
                <a16:creationId xmlns:a16="http://schemas.microsoft.com/office/drawing/2014/main" id="{91F54EB4-06CA-459B-8F8C-86061BA6F1B2}"/>
              </a:ext>
            </a:extLst>
          </p:cNvPr>
          <p:cNvSpPr>
            <a:spLocks noGrp="1"/>
          </p:cNvSpPr>
          <p:nvPr>
            <p:ph type="body" sz="quarter" idx="16" hasCustomPrompt="1"/>
          </p:nvPr>
        </p:nvSpPr>
        <p:spPr>
          <a:xfrm>
            <a:off x="5627913" y="0"/>
            <a:ext cx="6564087" cy="3614737"/>
          </a:xfrm>
          <a:prstGeom prst="rect">
            <a:avLst/>
          </a:prstGeom>
          <a:solidFill>
            <a:schemeClr val="accent2">
              <a:alpha val="92000"/>
            </a:schemeClr>
          </a:solidFill>
        </p:spPr>
        <p:txBody>
          <a:bodyPr lIns="640080" tIns="731520" rIns="548640" anchor="t"/>
          <a:lstStyle>
            <a:lvl1pPr marL="0" indent="0" algn="l">
              <a:lnSpc>
                <a:spcPct val="125000"/>
              </a:lnSpc>
              <a:spcBef>
                <a:spcPts val="0"/>
              </a:spcBef>
              <a:buNone/>
              <a:defRPr sz="1600" cap="none" spc="100" baseline="0">
                <a:solidFill>
                  <a:schemeClr val="bg1"/>
                </a:solidFill>
                <a:latin typeface="+mn-lt"/>
              </a:defRPr>
            </a:lvl1pPr>
          </a:lstStyle>
          <a:p>
            <a:pPr lvl="0"/>
            <a:r>
              <a:rPr lang="en-US" dirty="0"/>
              <a:t>Click to add subtitle</a:t>
            </a:r>
          </a:p>
        </p:txBody>
      </p:sp>
      <p:sp>
        <p:nvSpPr>
          <p:cNvPr id="4" name="Footer Placeholder 3">
            <a:extLst>
              <a:ext uri="{FF2B5EF4-FFF2-40B4-BE49-F238E27FC236}">
                <a16:creationId xmlns:a16="http://schemas.microsoft.com/office/drawing/2014/main" id="{9322B1A3-ADD1-4AAF-A733-AF9AEAB499A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5" name="Slide Number Placeholder 4">
            <a:extLst>
              <a:ext uri="{FF2B5EF4-FFF2-40B4-BE49-F238E27FC236}">
                <a16:creationId xmlns:a16="http://schemas.microsoft.com/office/drawing/2014/main" id="{68AE2F48-AB83-42F0-93C2-9F943F0B00C0}"/>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85524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5511344" y="0"/>
            <a:ext cx="6680656" cy="6858000"/>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486566" y="3035081"/>
            <a:ext cx="2341256" cy="640698"/>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1704805" y="3959761"/>
            <a:ext cx="2879477" cy="1790164"/>
          </a:xfrm>
          <a:prstGeom prst="rect">
            <a:avLst/>
          </a:prstGeom>
        </p:spPr>
        <p:txBody>
          <a:bodyPr anchor="t"/>
          <a:lstStyle>
            <a:lvl1pPr marL="0" indent="0" algn="l">
              <a:lnSpc>
                <a:spcPct val="8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27810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83141-6F81-4482-92DF-02303EC044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CCE2DD-E0EE-4D88-BA69-0BB58117DF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405283-79D4-4DCC-A5F1-55BB07E848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B59DBD-49A2-4A96-AB40-566F64A0CD32}"/>
              </a:ext>
            </a:extLst>
          </p:cNvPr>
          <p:cNvSpPr>
            <a:spLocks noGrp="1"/>
          </p:cNvSpPr>
          <p:nvPr>
            <p:ph type="dt" sz="half" idx="10"/>
          </p:nvPr>
        </p:nvSpPr>
        <p:spPr/>
        <p:txBody>
          <a:bodyPr/>
          <a:lstStyle/>
          <a:p>
            <a:fld id="{E2DE18B4-1649-4BA0-AABF-BFCD6922E4FD}" type="datetimeFigureOut">
              <a:rPr lang="en-US" smtClean="0"/>
              <a:t>7/11/2022</a:t>
            </a:fld>
            <a:endParaRPr lang="en-US"/>
          </a:p>
        </p:txBody>
      </p:sp>
      <p:sp>
        <p:nvSpPr>
          <p:cNvPr id="6" name="Footer Placeholder 5">
            <a:extLst>
              <a:ext uri="{FF2B5EF4-FFF2-40B4-BE49-F238E27FC236}">
                <a16:creationId xmlns:a16="http://schemas.microsoft.com/office/drawing/2014/main" id="{D5BF014C-F4ED-47C7-A02B-837A432EE8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FBF5B7-CF43-46B5-860B-9849CF9858A1}"/>
              </a:ext>
            </a:extLst>
          </p:cNvPr>
          <p:cNvSpPr>
            <a:spLocks noGrp="1"/>
          </p:cNvSpPr>
          <p:nvPr>
            <p:ph type="sldNum" sz="quarter" idx="12"/>
          </p:nvPr>
        </p:nvSpPr>
        <p:spPr/>
        <p:txBody>
          <a:bodyPr/>
          <a:lstStyle/>
          <a:p>
            <a:fld id="{7AB1F6A1-BB5A-4B86-A8A3-E64C20246824}" type="slidenum">
              <a:rPr lang="en-US" smtClean="0"/>
              <a:t>‹#›</a:t>
            </a:fld>
            <a:endParaRPr lang="en-US"/>
          </a:p>
        </p:txBody>
      </p:sp>
    </p:spTree>
    <p:extLst>
      <p:ext uri="{BB962C8B-B14F-4D97-AF65-F5344CB8AC3E}">
        <p14:creationId xmlns:p14="http://schemas.microsoft.com/office/powerpoint/2010/main" val="4157207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7BEAE-1E8C-414B-BDD2-D541DAF491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7EDAC4-F179-4325-A681-AE33207583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CC4270-C548-4C9F-B086-817B581556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78805E-9050-468F-8267-94772C9E6A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0410B-144E-4A67-BA5A-F50C5DCE65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A6C0DA-D2F0-49C1-ADA0-1B6C78A4263C}"/>
              </a:ext>
            </a:extLst>
          </p:cNvPr>
          <p:cNvSpPr>
            <a:spLocks noGrp="1"/>
          </p:cNvSpPr>
          <p:nvPr>
            <p:ph type="dt" sz="half" idx="10"/>
          </p:nvPr>
        </p:nvSpPr>
        <p:spPr/>
        <p:txBody>
          <a:bodyPr/>
          <a:lstStyle/>
          <a:p>
            <a:fld id="{E2DE18B4-1649-4BA0-AABF-BFCD6922E4FD}" type="datetimeFigureOut">
              <a:rPr lang="en-US" smtClean="0"/>
              <a:t>7/11/2022</a:t>
            </a:fld>
            <a:endParaRPr lang="en-US"/>
          </a:p>
        </p:txBody>
      </p:sp>
      <p:sp>
        <p:nvSpPr>
          <p:cNvPr id="8" name="Footer Placeholder 7">
            <a:extLst>
              <a:ext uri="{FF2B5EF4-FFF2-40B4-BE49-F238E27FC236}">
                <a16:creationId xmlns:a16="http://schemas.microsoft.com/office/drawing/2014/main" id="{B1CF5FC1-24F0-4E0D-AA6F-F2B491200B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87BC78-14C9-45C0-BE23-399C441161AF}"/>
              </a:ext>
            </a:extLst>
          </p:cNvPr>
          <p:cNvSpPr>
            <a:spLocks noGrp="1"/>
          </p:cNvSpPr>
          <p:nvPr>
            <p:ph type="sldNum" sz="quarter" idx="12"/>
          </p:nvPr>
        </p:nvSpPr>
        <p:spPr/>
        <p:txBody>
          <a:bodyPr/>
          <a:lstStyle/>
          <a:p>
            <a:fld id="{7AB1F6A1-BB5A-4B86-A8A3-E64C20246824}" type="slidenum">
              <a:rPr lang="en-US" smtClean="0"/>
              <a:t>‹#›</a:t>
            </a:fld>
            <a:endParaRPr lang="en-US"/>
          </a:p>
        </p:txBody>
      </p:sp>
    </p:spTree>
    <p:extLst>
      <p:ext uri="{BB962C8B-B14F-4D97-AF65-F5344CB8AC3E}">
        <p14:creationId xmlns:p14="http://schemas.microsoft.com/office/powerpoint/2010/main" val="3773645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592B2-A3A9-46FA-B2A2-55E111DB54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C44C7C-36C7-457F-ADCA-8D02AA219B0C}"/>
              </a:ext>
            </a:extLst>
          </p:cNvPr>
          <p:cNvSpPr>
            <a:spLocks noGrp="1"/>
          </p:cNvSpPr>
          <p:nvPr>
            <p:ph type="dt" sz="half" idx="10"/>
          </p:nvPr>
        </p:nvSpPr>
        <p:spPr/>
        <p:txBody>
          <a:bodyPr/>
          <a:lstStyle/>
          <a:p>
            <a:fld id="{E2DE18B4-1649-4BA0-AABF-BFCD6922E4FD}" type="datetimeFigureOut">
              <a:rPr lang="en-US" smtClean="0"/>
              <a:t>7/11/2022</a:t>
            </a:fld>
            <a:endParaRPr lang="en-US"/>
          </a:p>
        </p:txBody>
      </p:sp>
      <p:sp>
        <p:nvSpPr>
          <p:cNvPr id="4" name="Footer Placeholder 3">
            <a:extLst>
              <a:ext uri="{FF2B5EF4-FFF2-40B4-BE49-F238E27FC236}">
                <a16:creationId xmlns:a16="http://schemas.microsoft.com/office/drawing/2014/main" id="{B3574C2D-EC1C-49B1-881F-1918571825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9E3CA-16FD-4147-8B3E-B7B31450FFE7}"/>
              </a:ext>
            </a:extLst>
          </p:cNvPr>
          <p:cNvSpPr>
            <a:spLocks noGrp="1"/>
          </p:cNvSpPr>
          <p:nvPr>
            <p:ph type="sldNum" sz="quarter" idx="12"/>
          </p:nvPr>
        </p:nvSpPr>
        <p:spPr/>
        <p:txBody>
          <a:bodyPr/>
          <a:lstStyle/>
          <a:p>
            <a:fld id="{7AB1F6A1-BB5A-4B86-A8A3-E64C20246824}" type="slidenum">
              <a:rPr lang="en-US" smtClean="0"/>
              <a:t>‹#›</a:t>
            </a:fld>
            <a:endParaRPr lang="en-US"/>
          </a:p>
        </p:txBody>
      </p:sp>
    </p:spTree>
    <p:extLst>
      <p:ext uri="{BB962C8B-B14F-4D97-AF65-F5344CB8AC3E}">
        <p14:creationId xmlns:p14="http://schemas.microsoft.com/office/powerpoint/2010/main" val="3854720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6F56D-406E-459F-8D56-29B54A53EC34}"/>
              </a:ext>
            </a:extLst>
          </p:cNvPr>
          <p:cNvSpPr>
            <a:spLocks noGrp="1"/>
          </p:cNvSpPr>
          <p:nvPr>
            <p:ph type="dt" sz="half" idx="10"/>
          </p:nvPr>
        </p:nvSpPr>
        <p:spPr/>
        <p:txBody>
          <a:bodyPr/>
          <a:lstStyle/>
          <a:p>
            <a:fld id="{E2DE18B4-1649-4BA0-AABF-BFCD6922E4FD}" type="datetimeFigureOut">
              <a:rPr lang="en-US" smtClean="0"/>
              <a:t>7/11/2022</a:t>
            </a:fld>
            <a:endParaRPr lang="en-US"/>
          </a:p>
        </p:txBody>
      </p:sp>
      <p:sp>
        <p:nvSpPr>
          <p:cNvPr id="3" name="Footer Placeholder 2">
            <a:extLst>
              <a:ext uri="{FF2B5EF4-FFF2-40B4-BE49-F238E27FC236}">
                <a16:creationId xmlns:a16="http://schemas.microsoft.com/office/drawing/2014/main" id="{C2F32F00-E9D0-45C9-96A1-24E7F888CE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E9CDB1-34E9-459F-BDD9-83879FCDAC95}"/>
              </a:ext>
            </a:extLst>
          </p:cNvPr>
          <p:cNvSpPr>
            <a:spLocks noGrp="1"/>
          </p:cNvSpPr>
          <p:nvPr>
            <p:ph type="sldNum" sz="quarter" idx="12"/>
          </p:nvPr>
        </p:nvSpPr>
        <p:spPr/>
        <p:txBody>
          <a:bodyPr/>
          <a:lstStyle/>
          <a:p>
            <a:fld id="{7AB1F6A1-BB5A-4B86-A8A3-E64C20246824}" type="slidenum">
              <a:rPr lang="en-US" smtClean="0"/>
              <a:t>‹#›</a:t>
            </a:fld>
            <a:endParaRPr lang="en-US"/>
          </a:p>
        </p:txBody>
      </p:sp>
    </p:spTree>
    <p:extLst>
      <p:ext uri="{BB962C8B-B14F-4D97-AF65-F5344CB8AC3E}">
        <p14:creationId xmlns:p14="http://schemas.microsoft.com/office/powerpoint/2010/main" val="162522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6B22B-44B3-44FE-9C6C-AAB598A673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2B1409-2C39-4CBD-B4B2-CA0A258126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29312C-B535-4C14-990C-0F24D9736D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9E703A-9ECE-40C0-945C-3735D49A499A}"/>
              </a:ext>
            </a:extLst>
          </p:cNvPr>
          <p:cNvSpPr>
            <a:spLocks noGrp="1"/>
          </p:cNvSpPr>
          <p:nvPr>
            <p:ph type="dt" sz="half" idx="10"/>
          </p:nvPr>
        </p:nvSpPr>
        <p:spPr/>
        <p:txBody>
          <a:bodyPr/>
          <a:lstStyle/>
          <a:p>
            <a:fld id="{E2DE18B4-1649-4BA0-AABF-BFCD6922E4FD}" type="datetimeFigureOut">
              <a:rPr lang="en-US" smtClean="0"/>
              <a:t>7/11/2022</a:t>
            </a:fld>
            <a:endParaRPr lang="en-US"/>
          </a:p>
        </p:txBody>
      </p:sp>
      <p:sp>
        <p:nvSpPr>
          <p:cNvPr id="6" name="Footer Placeholder 5">
            <a:extLst>
              <a:ext uri="{FF2B5EF4-FFF2-40B4-BE49-F238E27FC236}">
                <a16:creationId xmlns:a16="http://schemas.microsoft.com/office/drawing/2014/main" id="{A1F2EC62-EE62-4091-82D6-59A7FFB9D3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656557-1AA9-4B76-9239-1B809D90F0D4}"/>
              </a:ext>
            </a:extLst>
          </p:cNvPr>
          <p:cNvSpPr>
            <a:spLocks noGrp="1"/>
          </p:cNvSpPr>
          <p:nvPr>
            <p:ph type="sldNum" sz="quarter" idx="12"/>
          </p:nvPr>
        </p:nvSpPr>
        <p:spPr/>
        <p:txBody>
          <a:bodyPr/>
          <a:lstStyle/>
          <a:p>
            <a:fld id="{7AB1F6A1-BB5A-4B86-A8A3-E64C20246824}" type="slidenum">
              <a:rPr lang="en-US" smtClean="0"/>
              <a:t>‹#›</a:t>
            </a:fld>
            <a:endParaRPr lang="en-US"/>
          </a:p>
        </p:txBody>
      </p:sp>
    </p:spTree>
    <p:extLst>
      <p:ext uri="{BB962C8B-B14F-4D97-AF65-F5344CB8AC3E}">
        <p14:creationId xmlns:p14="http://schemas.microsoft.com/office/powerpoint/2010/main" val="3457682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47594-5917-4B69-B1BF-15276B7DE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CA432F-F5DB-458C-8690-8699C1E655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98E3CD-F0DD-4819-A9A0-883D952895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84963C-C0E8-4542-9804-FFC4FB622BB0}"/>
              </a:ext>
            </a:extLst>
          </p:cNvPr>
          <p:cNvSpPr>
            <a:spLocks noGrp="1"/>
          </p:cNvSpPr>
          <p:nvPr>
            <p:ph type="dt" sz="half" idx="10"/>
          </p:nvPr>
        </p:nvSpPr>
        <p:spPr/>
        <p:txBody>
          <a:bodyPr/>
          <a:lstStyle/>
          <a:p>
            <a:fld id="{E2DE18B4-1649-4BA0-AABF-BFCD6922E4FD}" type="datetimeFigureOut">
              <a:rPr lang="en-US" smtClean="0"/>
              <a:t>7/11/2022</a:t>
            </a:fld>
            <a:endParaRPr lang="en-US"/>
          </a:p>
        </p:txBody>
      </p:sp>
      <p:sp>
        <p:nvSpPr>
          <p:cNvPr id="6" name="Footer Placeholder 5">
            <a:extLst>
              <a:ext uri="{FF2B5EF4-FFF2-40B4-BE49-F238E27FC236}">
                <a16:creationId xmlns:a16="http://schemas.microsoft.com/office/drawing/2014/main" id="{00D34824-FBD1-4591-B9F8-15C41291ED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8DE79F-900E-4B63-8387-B8BF3775E63C}"/>
              </a:ext>
            </a:extLst>
          </p:cNvPr>
          <p:cNvSpPr>
            <a:spLocks noGrp="1"/>
          </p:cNvSpPr>
          <p:nvPr>
            <p:ph type="sldNum" sz="quarter" idx="12"/>
          </p:nvPr>
        </p:nvSpPr>
        <p:spPr/>
        <p:txBody>
          <a:bodyPr/>
          <a:lstStyle/>
          <a:p>
            <a:fld id="{7AB1F6A1-BB5A-4B86-A8A3-E64C20246824}" type="slidenum">
              <a:rPr lang="en-US" smtClean="0"/>
              <a:t>‹#›</a:t>
            </a:fld>
            <a:endParaRPr lang="en-US"/>
          </a:p>
        </p:txBody>
      </p:sp>
    </p:spTree>
    <p:extLst>
      <p:ext uri="{BB962C8B-B14F-4D97-AF65-F5344CB8AC3E}">
        <p14:creationId xmlns:p14="http://schemas.microsoft.com/office/powerpoint/2010/main" val="2728573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7E441A-9DFE-40F8-9A63-FA89DBD73C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1268AF-622F-4B86-8C38-6FA169B3C7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3FE3E-2CA5-461D-9A0D-DB4A53D39A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E18B4-1649-4BA0-AABF-BFCD6922E4FD}" type="datetimeFigureOut">
              <a:rPr lang="en-US" smtClean="0"/>
              <a:t>7/11/2022</a:t>
            </a:fld>
            <a:endParaRPr lang="en-US"/>
          </a:p>
        </p:txBody>
      </p:sp>
      <p:sp>
        <p:nvSpPr>
          <p:cNvPr id="5" name="Footer Placeholder 4">
            <a:extLst>
              <a:ext uri="{FF2B5EF4-FFF2-40B4-BE49-F238E27FC236}">
                <a16:creationId xmlns:a16="http://schemas.microsoft.com/office/drawing/2014/main" id="{DA3A8C19-411D-43F2-9BAD-F894CC6AFD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5A29D2-0036-4A77-8A58-87E70CD806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1F6A1-BB5A-4B86-A8A3-E64C20246824}" type="slidenum">
              <a:rPr lang="en-US" smtClean="0"/>
              <a:t>‹#›</a:t>
            </a:fld>
            <a:endParaRPr lang="en-US"/>
          </a:p>
        </p:txBody>
      </p:sp>
    </p:spTree>
    <p:extLst>
      <p:ext uri="{BB962C8B-B14F-4D97-AF65-F5344CB8AC3E}">
        <p14:creationId xmlns:p14="http://schemas.microsoft.com/office/powerpoint/2010/main" val="2513824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133225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investopedia.com/terms/e/environmental-social-and-governance-esg-criteria.asp"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investopedia.com/terms/e/environmental-social-and-governance-esg-criteria.asp" TargetMode="External"/><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jpg"/><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jp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green grass&#10;">
            <a:extLst>
              <a:ext uri="{FF2B5EF4-FFF2-40B4-BE49-F238E27FC236}">
                <a16:creationId xmlns:a16="http://schemas.microsoft.com/office/drawing/2014/main" id="{2A7E6CAB-B5FF-46B8-964A-7A01020AAB1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p:spPr>
      </p:pic>
      <p:sp>
        <p:nvSpPr>
          <p:cNvPr id="7" name="Title 6">
            <a:extLst>
              <a:ext uri="{FF2B5EF4-FFF2-40B4-BE49-F238E27FC236}">
                <a16:creationId xmlns:a16="http://schemas.microsoft.com/office/drawing/2014/main" id="{CF45A9EB-00FC-4DE7-8041-09649EF9B9B6}"/>
              </a:ext>
            </a:extLst>
          </p:cNvPr>
          <p:cNvSpPr>
            <a:spLocks noGrp="1"/>
          </p:cNvSpPr>
          <p:nvPr>
            <p:ph type="title"/>
          </p:nvPr>
        </p:nvSpPr>
        <p:spPr>
          <a:xfrm>
            <a:off x="0" y="2442052"/>
            <a:ext cx="12192000" cy="1425257"/>
          </a:xfrm>
        </p:spPr>
        <p:txBody>
          <a:bodyPr/>
          <a:lstStyle/>
          <a:p>
            <a:r>
              <a:rPr lang="en-US" dirty="0"/>
              <a:t>ESG Training Program </a:t>
            </a:r>
          </a:p>
        </p:txBody>
      </p:sp>
      <p:sp>
        <p:nvSpPr>
          <p:cNvPr id="14" name="Text Placeholder 13">
            <a:extLst>
              <a:ext uri="{FF2B5EF4-FFF2-40B4-BE49-F238E27FC236}">
                <a16:creationId xmlns:a16="http://schemas.microsoft.com/office/drawing/2014/main" id="{ECE1E739-E339-4FB6-A10E-22AB1A0D782B}"/>
              </a:ext>
            </a:extLst>
          </p:cNvPr>
          <p:cNvSpPr>
            <a:spLocks noGrp="1"/>
          </p:cNvSpPr>
          <p:nvPr>
            <p:ph type="body" sz="quarter" idx="12"/>
          </p:nvPr>
        </p:nvSpPr>
        <p:spPr>
          <a:xfrm>
            <a:off x="0" y="3867309"/>
            <a:ext cx="12192000" cy="1036320"/>
          </a:xfrm>
        </p:spPr>
        <p:txBody>
          <a:bodyPr/>
          <a:lstStyle/>
          <a:p>
            <a:r>
              <a:rPr lang="en-US" dirty="0"/>
              <a:t>Pro Climate Impactors</a:t>
            </a:r>
          </a:p>
        </p:txBody>
      </p:sp>
      <p:sp>
        <p:nvSpPr>
          <p:cNvPr id="12" name="Rectangle 11">
            <a:extLst>
              <a:ext uri="{FF2B5EF4-FFF2-40B4-BE49-F238E27FC236}">
                <a16:creationId xmlns:a16="http://schemas.microsoft.com/office/drawing/2014/main" id="{619D1BA2-3111-4E03-81E3-0D0F9BA3676D}"/>
              </a:ext>
              <a:ext uri="{C183D7F6-B498-43B3-948B-1728B52AA6E4}">
                <adec:decorative xmlns:adec="http://schemas.microsoft.com/office/drawing/2017/decorative" val="1"/>
              </a:ext>
            </a:extLst>
          </p:cNvPr>
          <p:cNvSpPr/>
          <p:nvPr/>
        </p:nvSpPr>
        <p:spPr>
          <a:xfrm>
            <a:off x="0" y="0"/>
            <a:ext cx="12192000" cy="2442052"/>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enorite "/>
              <a:ea typeface="+mn-ea"/>
              <a:cs typeface="+mn-cs"/>
            </a:endParaRPr>
          </a:p>
        </p:txBody>
      </p:sp>
      <p:sp>
        <p:nvSpPr>
          <p:cNvPr id="22" name="Rectangle 21">
            <a:extLst>
              <a:ext uri="{FF2B5EF4-FFF2-40B4-BE49-F238E27FC236}">
                <a16:creationId xmlns:a16="http://schemas.microsoft.com/office/drawing/2014/main" id="{EA4B20A4-BDBA-4ACB-BCCE-1FF6B09FE0A1}"/>
              </a:ext>
              <a:ext uri="{C183D7F6-B498-43B3-948B-1728B52AA6E4}">
                <adec:decorative xmlns:adec="http://schemas.microsoft.com/office/drawing/2017/decorative" val="1"/>
              </a:ext>
            </a:extLst>
          </p:cNvPr>
          <p:cNvSpPr/>
          <p:nvPr/>
        </p:nvSpPr>
        <p:spPr>
          <a:xfrm>
            <a:off x="-1" y="4903788"/>
            <a:ext cx="12192000" cy="1954212"/>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enorite "/>
              <a:ea typeface="+mn-ea"/>
              <a:cs typeface="+mn-cs"/>
            </a:endParaRPr>
          </a:p>
        </p:txBody>
      </p:sp>
      <p:sp>
        <p:nvSpPr>
          <p:cNvPr id="25" name="Rectangle 24">
            <a:extLst>
              <a:ext uri="{FF2B5EF4-FFF2-40B4-BE49-F238E27FC236}">
                <a16:creationId xmlns:a16="http://schemas.microsoft.com/office/drawing/2014/main" id="{995DD68C-FEB8-4CF6-883B-1CA9912E417D}"/>
              </a:ext>
              <a:ext uri="{C183D7F6-B498-43B3-948B-1728B52AA6E4}">
                <adec:decorative xmlns:adec="http://schemas.microsoft.com/office/drawing/2017/decorative" val="1"/>
              </a:ext>
            </a:extLst>
          </p:cNvPr>
          <p:cNvSpPr/>
          <p:nvPr/>
        </p:nvSpPr>
        <p:spPr>
          <a:xfrm>
            <a:off x="1573161" y="2325925"/>
            <a:ext cx="905551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enorite "/>
              <a:ea typeface="+mn-ea"/>
              <a:cs typeface="+mn-cs"/>
            </a:endParaRPr>
          </a:p>
        </p:txBody>
      </p:sp>
    </p:spTree>
    <p:extLst>
      <p:ext uri="{BB962C8B-B14F-4D97-AF65-F5344CB8AC3E}">
        <p14:creationId xmlns:p14="http://schemas.microsoft.com/office/powerpoint/2010/main" val="2583275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Plants in a field">
            <a:extLst>
              <a:ext uri="{FF2B5EF4-FFF2-40B4-BE49-F238E27FC236}">
                <a16:creationId xmlns:a16="http://schemas.microsoft.com/office/drawing/2014/main" id="{17AF78BB-3048-4AC4-91E0-B62324282842}"/>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3047" y="10"/>
            <a:ext cx="12191999" cy="6857990"/>
          </a:xfrm>
          <a:prstGeom prst="rect">
            <a:avLst/>
          </a:prstGeom>
        </p:spPr>
      </p:pic>
      <p:sp>
        <p:nvSpPr>
          <p:cNvPr id="21" name="Rectangle 2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F10222E-B442-4A34-BA23-57E849D25D8D}"/>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Overview   </a:t>
            </a:r>
          </a:p>
        </p:txBody>
      </p:sp>
      <p:sp>
        <p:nvSpPr>
          <p:cNvPr id="6" name="Text Placeholder 5">
            <a:extLst>
              <a:ext uri="{FF2B5EF4-FFF2-40B4-BE49-F238E27FC236}">
                <a16:creationId xmlns:a16="http://schemas.microsoft.com/office/drawing/2014/main" id="{F667D885-2200-4EC2-AA3B-82FC5DBA20D7}"/>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695312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F16E8-3D07-4AE4-9596-E66CFBF9B311}"/>
              </a:ext>
            </a:extLst>
          </p:cNvPr>
          <p:cNvSpPr>
            <a:spLocks noGrp="1"/>
          </p:cNvSpPr>
          <p:nvPr>
            <p:ph type="title"/>
          </p:nvPr>
        </p:nvSpPr>
        <p:spPr/>
        <p:txBody>
          <a:bodyPr/>
          <a:lstStyle/>
          <a:p>
            <a:r>
              <a:rPr lang="en-US" dirty="0"/>
              <a:t>The Ecological Economy - Overview</a:t>
            </a:r>
          </a:p>
        </p:txBody>
      </p:sp>
      <p:pic>
        <p:nvPicPr>
          <p:cNvPr id="11" name="Picture Placeholder 10" descr="Thundercloud at sunset">
            <a:extLst>
              <a:ext uri="{FF2B5EF4-FFF2-40B4-BE49-F238E27FC236}">
                <a16:creationId xmlns:a16="http://schemas.microsoft.com/office/drawing/2014/main" id="{7F876F8B-66B6-478D-95D8-3D1E240F814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95" r="7795"/>
          <a:stretch>
            <a:fillRect/>
          </a:stretch>
        </p:blipFill>
        <p:spPr/>
      </p:pic>
      <p:sp>
        <p:nvSpPr>
          <p:cNvPr id="3" name="Content Placeholder 2">
            <a:extLst>
              <a:ext uri="{FF2B5EF4-FFF2-40B4-BE49-F238E27FC236}">
                <a16:creationId xmlns:a16="http://schemas.microsoft.com/office/drawing/2014/main" id="{503BF07F-75B4-4279-A04C-1A5CC5FB9A10}"/>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2400" dirty="0">
                <a:solidFill>
                  <a:schemeClr val="accent1"/>
                </a:solidFill>
              </a:rPr>
              <a:t>Definitions &amp; Economies through the decades</a:t>
            </a:r>
          </a:p>
          <a:p>
            <a:pPr marL="285750" indent="-285750">
              <a:buFont typeface="Arial" panose="020B0604020202020204" pitchFamily="34" charset="0"/>
              <a:buChar char="•"/>
            </a:pPr>
            <a:r>
              <a:rPr lang="en-US" sz="2400" dirty="0">
                <a:solidFill>
                  <a:schemeClr val="accent1"/>
                </a:solidFill>
              </a:rPr>
              <a:t>Economic Trends in Business</a:t>
            </a:r>
          </a:p>
          <a:p>
            <a:pPr marL="285750" indent="-285750">
              <a:buFont typeface="Arial" panose="020B0604020202020204" pitchFamily="34" charset="0"/>
              <a:buChar char="•"/>
            </a:pPr>
            <a:r>
              <a:rPr lang="en-US" sz="2400" dirty="0">
                <a:solidFill>
                  <a:schemeClr val="accent1"/>
                </a:solidFill>
              </a:rPr>
              <a:t>Economic Trends in Consumerism </a:t>
            </a:r>
          </a:p>
          <a:p>
            <a:pPr marL="285750" indent="-285750">
              <a:buFont typeface="Arial" panose="020B0604020202020204" pitchFamily="34" charset="0"/>
              <a:buChar char="•"/>
            </a:pPr>
            <a:r>
              <a:rPr lang="en-US" sz="2400" dirty="0">
                <a:solidFill>
                  <a:schemeClr val="accent1"/>
                </a:solidFill>
              </a:rPr>
              <a:t>What this means for us: Application </a:t>
            </a:r>
          </a:p>
          <a:p>
            <a:pPr marL="285750" indent="-285750">
              <a:buFont typeface="Arial" panose="020B0604020202020204" pitchFamily="34" charset="0"/>
              <a:buChar char="•"/>
            </a:pPr>
            <a:r>
              <a:rPr lang="en-US" sz="2400" dirty="0">
                <a:solidFill>
                  <a:schemeClr val="accent1"/>
                </a:solidFill>
              </a:rPr>
              <a:t>Conclusion &amp; Q&amp;A</a:t>
            </a:r>
          </a:p>
        </p:txBody>
      </p:sp>
    </p:spTree>
    <p:extLst>
      <p:ext uri="{BB962C8B-B14F-4D97-AF65-F5344CB8AC3E}">
        <p14:creationId xmlns:p14="http://schemas.microsoft.com/office/powerpoint/2010/main" val="164580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wirling of a wave in the ocean">
            <a:extLst>
              <a:ext uri="{FF2B5EF4-FFF2-40B4-BE49-F238E27FC236}">
                <a16:creationId xmlns:a16="http://schemas.microsoft.com/office/drawing/2014/main" id="{86A8C3DD-6884-B666-234D-2C5A91A256CA}"/>
              </a:ext>
            </a:extLst>
          </p:cNvPr>
          <p:cNvPicPr>
            <a:picLocks noChangeAspect="1"/>
          </p:cNvPicPr>
          <p:nvPr/>
        </p:nvPicPr>
        <p:blipFill rotWithShape="1">
          <a:blip r:embed="rId2">
            <a:extLst>
              <a:ext uri="{28A0092B-C50C-407E-A947-70E740481C1C}">
                <a14:useLocalDpi xmlns:a14="http://schemas.microsoft.com/office/drawing/2010/main" val="0"/>
              </a:ext>
            </a:extLst>
          </a:blip>
          <a:srcRect t="13118" b="2612"/>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F10222E-B442-4A34-BA23-57E849D25D8D}"/>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Definitions and Economies  </a:t>
            </a:r>
          </a:p>
        </p:txBody>
      </p:sp>
      <p:sp>
        <p:nvSpPr>
          <p:cNvPr id="6" name="Text Placeholder 5">
            <a:extLst>
              <a:ext uri="{FF2B5EF4-FFF2-40B4-BE49-F238E27FC236}">
                <a16:creationId xmlns:a16="http://schemas.microsoft.com/office/drawing/2014/main" id="{F667D885-2200-4EC2-AA3B-82FC5DBA20D7}"/>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619501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2369B8-3B1C-61B0-BD68-DF456B1B7EA4}"/>
              </a:ext>
            </a:extLst>
          </p:cNvPr>
          <p:cNvSpPr>
            <a:spLocks noGrp="1"/>
          </p:cNvSpPr>
          <p:nvPr>
            <p:ph type="title"/>
          </p:nvPr>
        </p:nvSpPr>
        <p:spPr/>
        <p:txBody>
          <a:bodyPr/>
          <a:lstStyle/>
          <a:p>
            <a:r>
              <a:rPr lang="en-US" dirty="0"/>
              <a:t>Definitions</a:t>
            </a:r>
          </a:p>
        </p:txBody>
      </p:sp>
      <p:sp>
        <p:nvSpPr>
          <p:cNvPr id="5" name="Content Placeholder 4">
            <a:extLst>
              <a:ext uri="{FF2B5EF4-FFF2-40B4-BE49-F238E27FC236}">
                <a16:creationId xmlns:a16="http://schemas.microsoft.com/office/drawing/2014/main" id="{55D1D908-5754-483F-DF58-BB00553763D9}"/>
              </a:ext>
            </a:extLst>
          </p:cNvPr>
          <p:cNvSpPr>
            <a:spLocks noGrp="1"/>
          </p:cNvSpPr>
          <p:nvPr>
            <p:ph idx="1"/>
          </p:nvPr>
        </p:nvSpPr>
        <p:spPr/>
        <p:txBody>
          <a:bodyPr>
            <a:normAutofit fontScale="85000" lnSpcReduction="20000"/>
          </a:bodyPr>
          <a:lstStyle/>
          <a:p>
            <a:pPr algn="l"/>
            <a:r>
              <a:rPr lang="en-US" dirty="0"/>
              <a:t>Ecological Definition:  </a:t>
            </a:r>
            <a:r>
              <a:rPr lang="en-US" b="0" i="1" dirty="0">
                <a:effectLst/>
                <a:latin typeface="Roboto" panose="02000000000000000000" pitchFamily="2" charset="0"/>
              </a:rPr>
              <a:t>adjective</a:t>
            </a:r>
            <a:endParaRPr lang="en-US" b="0" i="0" dirty="0">
              <a:effectLst/>
              <a:latin typeface="Roboto" panose="02000000000000000000" pitchFamily="2" charset="0"/>
            </a:endParaRPr>
          </a:p>
          <a:p>
            <a:pPr lvl="1">
              <a:buFont typeface="+mj-lt"/>
              <a:buAutoNum type="arabicPeriod"/>
            </a:pPr>
            <a:r>
              <a:rPr lang="en-US" b="0" i="0" dirty="0">
                <a:effectLst/>
                <a:latin typeface="Roboto" panose="02000000000000000000" pitchFamily="2" charset="0"/>
              </a:rPr>
              <a:t>relating to or concerned with the relation of living organisms to one another and to their physical surroundings.</a:t>
            </a:r>
          </a:p>
          <a:p>
            <a:pPr lvl="1">
              <a:buFont typeface="+mj-lt"/>
              <a:buAutoNum type="arabicPeriod"/>
            </a:pPr>
            <a:r>
              <a:rPr lang="en-US" b="0" i="0" dirty="0">
                <a:effectLst/>
                <a:latin typeface="Roboto" panose="02000000000000000000" pitchFamily="2" charset="0"/>
              </a:rPr>
              <a:t>"pollution is posing a serious threat to the ecological balance of the oceans"</a:t>
            </a:r>
          </a:p>
          <a:p>
            <a:r>
              <a:rPr lang="en-US" dirty="0"/>
              <a:t>Economy Definition:  </a:t>
            </a:r>
            <a:r>
              <a:rPr lang="en-US" sz="2900" i="1" dirty="0">
                <a:latin typeface="Roboto" panose="02000000000000000000" pitchFamily="2" charset="0"/>
              </a:rPr>
              <a:t>noun</a:t>
            </a:r>
          </a:p>
          <a:p>
            <a:pPr lvl="1">
              <a:buFont typeface="+mj-lt"/>
              <a:buAutoNum type="arabicPeriod"/>
            </a:pPr>
            <a:r>
              <a:rPr lang="en-US" dirty="0">
                <a:latin typeface="Roboto" panose="02000000000000000000" pitchFamily="2" charset="0"/>
              </a:rPr>
              <a:t>the wealth and resources of a country or region, especially in terms of the production and consumption of goods and services.</a:t>
            </a:r>
          </a:p>
          <a:p>
            <a:pPr lvl="1">
              <a:buFont typeface="+mj-lt"/>
              <a:buAutoNum type="arabicPeriod"/>
            </a:pPr>
            <a:r>
              <a:rPr lang="en-US" dirty="0">
                <a:latin typeface="Roboto" panose="02000000000000000000" pitchFamily="2" charset="0"/>
              </a:rPr>
              <a:t>careful management of available resources. "even heat distribution and fuel economy“</a:t>
            </a:r>
          </a:p>
          <a:p>
            <a:r>
              <a:rPr lang="en-US" sz="2900" dirty="0"/>
              <a:t>Economy Definition:  </a:t>
            </a:r>
            <a:r>
              <a:rPr lang="en-US" sz="2900" i="1" dirty="0">
                <a:latin typeface="Roboto" panose="02000000000000000000" pitchFamily="2" charset="0"/>
              </a:rPr>
              <a:t>adjective</a:t>
            </a:r>
          </a:p>
          <a:p>
            <a:pPr lvl="1">
              <a:buFont typeface="+mj-lt"/>
              <a:buAutoNum type="arabicPeriod"/>
            </a:pPr>
            <a:r>
              <a:rPr lang="en-US" dirty="0">
                <a:latin typeface="Roboto" panose="02000000000000000000" pitchFamily="2" charset="0"/>
              </a:rPr>
              <a:t>(of a product) offering the best value for the money. "an economy pack“</a:t>
            </a:r>
          </a:p>
          <a:p>
            <a:endParaRPr lang="en-US" dirty="0"/>
          </a:p>
          <a:p>
            <a:r>
              <a:rPr lang="en-US" dirty="0"/>
              <a:t>ESG – Investing - </a:t>
            </a:r>
            <a:r>
              <a:rPr lang="en-US" dirty="0">
                <a:hlinkClick r:id="rId2"/>
              </a:rPr>
              <a:t>https://www.investopedia.com/terms/e/environmental-social-and-governance-esg-criteria.asp</a:t>
            </a:r>
            <a:r>
              <a:rPr lang="en-US" dirty="0"/>
              <a:t> </a:t>
            </a:r>
          </a:p>
          <a:p>
            <a:endParaRPr lang="en-US" dirty="0"/>
          </a:p>
          <a:p>
            <a:endParaRPr lang="en-US" dirty="0"/>
          </a:p>
          <a:p>
            <a:pPr lvl="1"/>
            <a:endParaRPr lang="en-US" dirty="0"/>
          </a:p>
        </p:txBody>
      </p:sp>
    </p:spTree>
    <p:extLst>
      <p:ext uri="{BB962C8B-B14F-4D97-AF65-F5344CB8AC3E}">
        <p14:creationId xmlns:p14="http://schemas.microsoft.com/office/powerpoint/2010/main" val="2009144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B45184B0-6E9A-7857-AE39-B028295AE1BC}"/>
              </a:ext>
            </a:extLst>
          </p:cNvPr>
          <p:cNvSpPr>
            <a:spLocks noGrp="1"/>
          </p:cNvSpPr>
          <p:nvPr>
            <p:ph type="title"/>
          </p:nvPr>
        </p:nvSpPr>
        <p:spPr/>
        <p:txBody>
          <a:bodyPr/>
          <a:lstStyle/>
          <a:p>
            <a:r>
              <a:rPr lang="en-US" dirty="0"/>
              <a:t>Definitions</a:t>
            </a:r>
          </a:p>
        </p:txBody>
      </p:sp>
      <p:sp>
        <p:nvSpPr>
          <p:cNvPr id="26" name="Text Placeholder 25">
            <a:extLst>
              <a:ext uri="{FF2B5EF4-FFF2-40B4-BE49-F238E27FC236}">
                <a16:creationId xmlns:a16="http://schemas.microsoft.com/office/drawing/2014/main" id="{E373F00A-321E-49CB-7B1C-398FFFB5853A}"/>
              </a:ext>
            </a:extLst>
          </p:cNvPr>
          <p:cNvSpPr>
            <a:spLocks noGrp="1"/>
          </p:cNvSpPr>
          <p:nvPr>
            <p:ph type="body" sz="quarter" idx="33"/>
          </p:nvPr>
        </p:nvSpPr>
        <p:spPr/>
        <p:txBody>
          <a:bodyPr/>
          <a:lstStyle/>
          <a:p>
            <a:endParaRPr lang="en-US" dirty="0"/>
          </a:p>
        </p:txBody>
      </p:sp>
      <p:sp>
        <p:nvSpPr>
          <p:cNvPr id="7" name="Text Placeholder 6">
            <a:extLst>
              <a:ext uri="{FF2B5EF4-FFF2-40B4-BE49-F238E27FC236}">
                <a16:creationId xmlns:a16="http://schemas.microsoft.com/office/drawing/2014/main" id="{C7533401-5588-C11D-F4C8-FF4F4CF89726}"/>
              </a:ext>
            </a:extLst>
          </p:cNvPr>
          <p:cNvSpPr>
            <a:spLocks noGrp="1"/>
          </p:cNvSpPr>
          <p:nvPr>
            <p:ph type="body" sz="quarter" idx="26"/>
          </p:nvPr>
        </p:nvSpPr>
        <p:spPr>
          <a:xfrm>
            <a:off x="920666" y="1796835"/>
            <a:ext cx="1584471" cy="1121230"/>
          </a:xfrm>
        </p:spPr>
        <p:txBody>
          <a:bodyPr/>
          <a:lstStyle/>
          <a:p>
            <a:r>
              <a:rPr lang="en-US" sz="1200" dirty="0"/>
              <a:t>Ecological Definition:  </a:t>
            </a:r>
            <a:r>
              <a:rPr lang="en-US" sz="1200" b="0" i="1" dirty="0">
                <a:effectLst/>
                <a:latin typeface="Roboto" panose="02000000000000000000" pitchFamily="2" charset="0"/>
              </a:rPr>
              <a:t>adjective</a:t>
            </a:r>
            <a:endParaRPr lang="en-US" sz="1200" b="0" i="0" dirty="0">
              <a:effectLst/>
              <a:latin typeface="Roboto" panose="02000000000000000000" pitchFamily="2" charset="0"/>
            </a:endParaRPr>
          </a:p>
        </p:txBody>
      </p:sp>
      <p:sp>
        <p:nvSpPr>
          <p:cNvPr id="24" name="Text Placeholder 23">
            <a:extLst>
              <a:ext uri="{FF2B5EF4-FFF2-40B4-BE49-F238E27FC236}">
                <a16:creationId xmlns:a16="http://schemas.microsoft.com/office/drawing/2014/main" id="{3DD080DF-1647-B88E-173A-A455F79C61EB}"/>
              </a:ext>
            </a:extLst>
          </p:cNvPr>
          <p:cNvSpPr>
            <a:spLocks noGrp="1"/>
          </p:cNvSpPr>
          <p:nvPr>
            <p:ph type="body" sz="quarter" idx="13"/>
          </p:nvPr>
        </p:nvSpPr>
        <p:spPr>
          <a:xfrm>
            <a:off x="2727695" y="1796835"/>
            <a:ext cx="3663580" cy="1121230"/>
          </a:xfrm>
        </p:spPr>
        <p:txBody>
          <a:bodyPr/>
          <a:lstStyle/>
          <a:p>
            <a:pPr marL="228600" indent="-228600">
              <a:buAutoNum type="arabicPeriod"/>
            </a:pPr>
            <a:r>
              <a:rPr lang="en-US" sz="1200" b="0" i="0" dirty="0">
                <a:effectLst/>
                <a:latin typeface="Roboto" panose="02000000000000000000" pitchFamily="2" charset="0"/>
              </a:rPr>
              <a:t>relating to or concerned with the relation of living organisms to one another and to their physical surroundings.</a:t>
            </a:r>
          </a:p>
          <a:p>
            <a:pPr marL="228600" indent="-228600">
              <a:buAutoNum type="arabicPeriod"/>
            </a:pPr>
            <a:r>
              <a:rPr lang="en-US" sz="1200" b="0" i="0" dirty="0">
                <a:effectLst/>
                <a:latin typeface="Roboto" panose="02000000000000000000" pitchFamily="2" charset="0"/>
              </a:rPr>
              <a:t>"pollution is posing a serious threat to the ecological balance of the oceans"</a:t>
            </a:r>
          </a:p>
        </p:txBody>
      </p:sp>
      <p:sp>
        <p:nvSpPr>
          <p:cNvPr id="27" name="Text Placeholder 26">
            <a:extLst>
              <a:ext uri="{FF2B5EF4-FFF2-40B4-BE49-F238E27FC236}">
                <a16:creationId xmlns:a16="http://schemas.microsoft.com/office/drawing/2014/main" id="{69826A0F-2CF1-B385-535C-E5E7B836D04F}"/>
              </a:ext>
            </a:extLst>
          </p:cNvPr>
          <p:cNvSpPr>
            <a:spLocks noGrp="1"/>
          </p:cNvSpPr>
          <p:nvPr>
            <p:ph type="body" sz="quarter" idx="34"/>
          </p:nvPr>
        </p:nvSpPr>
        <p:spPr>
          <a:xfrm>
            <a:off x="920666" y="3180613"/>
            <a:ext cx="1584471" cy="1121230"/>
          </a:xfrm>
        </p:spPr>
        <p:txBody>
          <a:bodyPr/>
          <a:lstStyle/>
          <a:p>
            <a:r>
              <a:rPr lang="en-US" sz="1200" dirty="0"/>
              <a:t>Economy Definition:  </a:t>
            </a:r>
            <a:r>
              <a:rPr lang="en-US" sz="1200" i="1" dirty="0">
                <a:latin typeface="Roboto" panose="02000000000000000000" pitchFamily="2" charset="0"/>
              </a:rPr>
              <a:t>noun</a:t>
            </a:r>
          </a:p>
        </p:txBody>
      </p:sp>
      <p:sp>
        <p:nvSpPr>
          <p:cNvPr id="28" name="Text Placeholder 27">
            <a:extLst>
              <a:ext uri="{FF2B5EF4-FFF2-40B4-BE49-F238E27FC236}">
                <a16:creationId xmlns:a16="http://schemas.microsoft.com/office/drawing/2014/main" id="{5D9FB931-8364-389A-D541-F4AB581DCCB9}"/>
              </a:ext>
            </a:extLst>
          </p:cNvPr>
          <p:cNvSpPr>
            <a:spLocks noGrp="1"/>
          </p:cNvSpPr>
          <p:nvPr>
            <p:ph type="body" sz="quarter" idx="35"/>
          </p:nvPr>
        </p:nvSpPr>
        <p:spPr>
          <a:xfrm>
            <a:off x="2727695" y="3180613"/>
            <a:ext cx="3568330" cy="1121230"/>
          </a:xfrm>
        </p:spPr>
        <p:txBody>
          <a:bodyPr/>
          <a:lstStyle/>
          <a:p>
            <a:pPr marL="228600" lvl="1">
              <a:lnSpc>
                <a:spcPct val="100000"/>
              </a:lnSpc>
              <a:spcBef>
                <a:spcPts val="0"/>
              </a:spcBef>
              <a:buFont typeface="Arial" panose="020B0604020202020204" pitchFamily="34" charset="0"/>
              <a:buAutoNum type="arabicPeriod"/>
            </a:pPr>
            <a:r>
              <a:rPr lang="en-US" sz="1200" dirty="0">
                <a:latin typeface="Roboto" panose="02000000000000000000" pitchFamily="2" charset="0"/>
              </a:rPr>
              <a:t>the wealth and resources of a country or region, especially in terms of the production and consumption of goods and services.</a:t>
            </a:r>
          </a:p>
          <a:p>
            <a:pPr marL="228600" lvl="1">
              <a:lnSpc>
                <a:spcPct val="100000"/>
              </a:lnSpc>
              <a:spcBef>
                <a:spcPts val="0"/>
              </a:spcBef>
              <a:buFont typeface="Arial" panose="020B0604020202020204" pitchFamily="34" charset="0"/>
              <a:buAutoNum type="arabicPeriod"/>
            </a:pPr>
            <a:r>
              <a:rPr lang="en-US" sz="1200" dirty="0">
                <a:latin typeface="Roboto" panose="02000000000000000000" pitchFamily="2" charset="0"/>
              </a:rPr>
              <a:t>careful management of available resources. "even heat distribution and fuel economy“</a:t>
            </a:r>
          </a:p>
          <a:p>
            <a:endParaRPr lang="en-US" dirty="0"/>
          </a:p>
        </p:txBody>
      </p:sp>
      <p:sp>
        <p:nvSpPr>
          <p:cNvPr id="29" name="Text Placeholder 28">
            <a:extLst>
              <a:ext uri="{FF2B5EF4-FFF2-40B4-BE49-F238E27FC236}">
                <a16:creationId xmlns:a16="http://schemas.microsoft.com/office/drawing/2014/main" id="{88F6AE6E-1D73-5B05-7D4D-8E88447773D9}"/>
              </a:ext>
            </a:extLst>
          </p:cNvPr>
          <p:cNvSpPr>
            <a:spLocks noGrp="1"/>
          </p:cNvSpPr>
          <p:nvPr>
            <p:ph type="body" sz="quarter" idx="36"/>
          </p:nvPr>
        </p:nvSpPr>
        <p:spPr>
          <a:xfrm>
            <a:off x="920666" y="4564391"/>
            <a:ext cx="1584471" cy="1121230"/>
          </a:xfrm>
        </p:spPr>
        <p:txBody>
          <a:bodyPr/>
          <a:lstStyle/>
          <a:p>
            <a:r>
              <a:rPr lang="en-US" sz="1200" dirty="0"/>
              <a:t>Economy Definition:  </a:t>
            </a:r>
            <a:r>
              <a:rPr lang="en-US" sz="1200" i="1" dirty="0">
                <a:latin typeface="Roboto" panose="02000000000000000000" pitchFamily="2" charset="0"/>
              </a:rPr>
              <a:t>adjective</a:t>
            </a:r>
          </a:p>
        </p:txBody>
      </p:sp>
      <p:sp>
        <p:nvSpPr>
          <p:cNvPr id="30" name="Text Placeholder 29">
            <a:extLst>
              <a:ext uri="{FF2B5EF4-FFF2-40B4-BE49-F238E27FC236}">
                <a16:creationId xmlns:a16="http://schemas.microsoft.com/office/drawing/2014/main" id="{9499D908-FC3E-6621-05C8-CBFA9620A7BC}"/>
              </a:ext>
            </a:extLst>
          </p:cNvPr>
          <p:cNvSpPr>
            <a:spLocks noGrp="1"/>
          </p:cNvSpPr>
          <p:nvPr>
            <p:ph type="body" sz="quarter" idx="37"/>
          </p:nvPr>
        </p:nvSpPr>
        <p:spPr>
          <a:xfrm>
            <a:off x="2727695" y="4564391"/>
            <a:ext cx="3568330" cy="1121230"/>
          </a:xfrm>
        </p:spPr>
        <p:txBody>
          <a:bodyPr/>
          <a:lstStyle/>
          <a:p>
            <a:pPr marL="228600" lvl="1">
              <a:lnSpc>
                <a:spcPct val="100000"/>
              </a:lnSpc>
              <a:spcBef>
                <a:spcPts val="0"/>
              </a:spcBef>
              <a:buFont typeface="Arial" panose="020B0604020202020204" pitchFamily="34" charset="0"/>
              <a:buAutoNum type="arabicPeriod"/>
            </a:pPr>
            <a:r>
              <a:rPr lang="en-US" sz="1200" dirty="0">
                <a:latin typeface="Roboto" panose="02000000000000000000" pitchFamily="2" charset="0"/>
              </a:rPr>
              <a:t>(of a product) offering the best value for the money. "an economy pack“</a:t>
            </a:r>
          </a:p>
          <a:p>
            <a:endParaRPr lang="en-US" dirty="0"/>
          </a:p>
        </p:txBody>
      </p:sp>
      <p:pic>
        <p:nvPicPr>
          <p:cNvPr id="32" name="Picture Placeholder 31" descr="A close up of keyhole and key">
            <a:extLst>
              <a:ext uri="{FF2B5EF4-FFF2-40B4-BE49-F238E27FC236}">
                <a16:creationId xmlns:a16="http://schemas.microsoft.com/office/drawing/2014/main" id="{E0C5E4EC-0C85-0380-0D69-1A7EF60D18F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9878" r="19878"/>
          <a:stretch>
            <a:fillRect/>
          </a:stretch>
        </p:blipFill>
        <p:spPr/>
      </p:pic>
      <p:sp>
        <p:nvSpPr>
          <p:cNvPr id="34" name="TextBox 33">
            <a:extLst>
              <a:ext uri="{FF2B5EF4-FFF2-40B4-BE49-F238E27FC236}">
                <a16:creationId xmlns:a16="http://schemas.microsoft.com/office/drawing/2014/main" id="{A0C6E309-1945-A58C-DF1E-EB3355F68468}"/>
              </a:ext>
            </a:extLst>
          </p:cNvPr>
          <p:cNvSpPr txBox="1"/>
          <p:nvPr/>
        </p:nvSpPr>
        <p:spPr>
          <a:xfrm>
            <a:off x="820438" y="5948169"/>
            <a:ext cx="5763165" cy="830997"/>
          </a:xfrm>
          <a:prstGeom prst="rect">
            <a:avLst/>
          </a:prstGeom>
          <a:noFill/>
        </p:spPr>
        <p:txBody>
          <a:bodyPr wrap="square">
            <a:spAutoFit/>
          </a:bodyPr>
          <a:lstStyle/>
          <a:p>
            <a:r>
              <a:rPr lang="en-US" sz="2000" spc="100" dirty="0">
                <a:solidFill>
                  <a:schemeClr val="accent2"/>
                </a:solidFill>
              </a:rPr>
              <a:t>ESG – Investing:  </a:t>
            </a:r>
            <a:r>
              <a:rPr lang="en-US" sz="1400" dirty="0">
                <a:hlinkClick r:id="rId3"/>
              </a:rPr>
              <a:t>https://www.investopedia.com/terms/e/environmental-social-and-governance-esg-criteria.asp</a:t>
            </a:r>
            <a:r>
              <a:rPr lang="en-US" sz="1400" dirty="0"/>
              <a:t> </a:t>
            </a:r>
          </a:p>
        </p:txBody>
      </p:sp>
    </p:spTree>
    <p:extLst>
      <p:ext uri="{BB962C8B-B14F-4D97-AF65-F5344CB8AC3E}">
        <p14:creationId xmlns:p14="http://schemas.microsoft.com/office/powerpoint/2010/main" val="1056252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FB44-2EB4-4545-A13B-C9460996B5B6}"/>
              </a:ext>
            </a:extLst>
          </p:cNvPr>
          <p:cNvSpPr>
            <a:spLocks noGrp="1"/>
          </p:cNvSpPr>
          <p:nvPr>
            <p:ph type="title"/>
          </p:nvPr>
        </p:nvSpPr>
        <p:spPr/>
        <p:txBody>
          <a:bodyPr/>
          <a:lstStyle/>
          <a:p>
            <a:r>
              <a:rPr lang="en-US" dirty="0"/>
              <a:t>Economic Styles </a:t>
            </a:r>
          </a:p>
        </p:txBody>
      </p:sp>
      <p:sp>
        <p:nvSpPr>
          <p:cNvPr id="3" name="Content Placeholder 2">
            <a:extLst>
              <a:ext uri="{FF2B5EF4-FFF2-40B4-BE49-F238E27FC236}">
                <a16:creationId xmlns:a16="http://schemas.microsoft.com/office/drawing/2014/main" id="{5C4E05ED-BFC8-49CC-9577-83DDEA33A5E7}"/>
              </a:ext>
            </a:extLst>
          </p:cNvPr>
          <p:cNvSpPr>
            <a:spLocks noGrp="1"/>
          </p:cNvSpPr>
          <p:nvPr>
            <p:ph idx="1"/>
          </p:nvPr>
        </p:nvSpPr>
        <p:spPr/>
        <p:txBody>
          <a:bodyPr>
            <a:normAutofit lnSpcReduction="10000"/>
          </a:bodyPr>
          <a:lstStyle/>
          <a:p>
            <a:r>
              <a:rPr lang="en-US" dirty="0"/>
              <a:t>60’s, 70’s &amp; 80’s</a:t>
            </a:r>
          </a:p>
          <a:p>
            <a:pPr lvl="1"/>
            <a:r>
              <a:rPr lang="en-US" dirty="0"/>
              <a:t>Functional Organizations</a:t>
            </a:r>
          </a:p>
          <a:p>
            <a:pPr lvl="2"/>
            <a:r>
              <a:rPr lang="en-US" dirty="0"/>
              <a:t>You would start and engineer, climb the engineer ladder and likely retire having worked as an engineer in a department of engineers for 1 or 2 companies in your lifetime</a:t>
            </a:r>
          </a:p>
          <a:p>
            <a:r>
              <a:rPr lang="en-US" dirty="0"/>
              <a:t>90’s, 2000’s, 2010’s</a:t>
            </a:r>
          </a:p>
          <a:p>
            <a:pPr lvl="1"/>
            <a:r>
              <a:rPr lang="en-US" dirty="0"/>
              <a:t>Projectized Organizations</a:t>
            </a:r>
          </a:p>
          <a:p>
            <a:pPr lvl="2"/>
            <a:r>
              <a:rPr lang="en-US" dirty="0"/>
              <a:t>Still and engineer you are now assigned to different projects and build your career based on the types of projects you have worked on, working at multiple companies in your lifetime</a:t>
            </a:r>
          </a:p>
          <a:p>
            <a:r>
              <a:rPr lang="en-US" dirty="0"/>
              <a:t>Now and Later – The Emerging Ecological Economy </a:t>
            </a:r>
          </a:p>
          <a:p>
            <a:pPr lvl="1"/>
            <a:r>
              <a:rPr lang="en-US" dirty="0"/>
              <a:t>ESG Organizations</a:t>
            </a:r>
          </a:p>
          <a:p>
            <a:pPr lvl="2"/>
            <a:r>
              <a:rPr lang="en-US" dirty="0"/>
              <a:t>Still an engineer, still on projects, now you work on projects that have an ESG focus in one way or another </a:t>
            </a:r>
          </a:p>
          <a:p>
            <a:endParaRPr lang="en-US" dirty="0"/>
          </a:p>
        </p:txBody>
      </p:sp>
    </p:spTree>
    <p:extLst>
      <p:ext uri="{BB962C8B-B14F-4D97-AF65-F5344CB8AC3E}">
        <p14:creationId xmlns:p14="http://schemas.microsoft.com/office/powerpoint/2010/main" val="2749824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FB44-2EB4-4545-A13B-C9460996B5B6}"/>
              </a:ext>
            </a:extLst>
          </p:cNvPr>
          <p:cNvSpPr>
            <a:spLocks noGrp="1"/>
          </p:cNvSpPr>
          <p:nvPr>
            <p:ph type="title"/>
          </p:nvPr>
        </p:nvSpPr>
        <p:spPr>
          <a:xfrm>
            <a:off x="819728" y="317739"/>
            <a:ext cx="4114800" cy="623923"/>
          </a:xfrm>
        </p:spPr>
        <p:txBody>
          <a:bodyPr anchor="ctr">
            <a:normAutofit/>
          </a:bodyPr>
          <a:lstStyle/>
          <a:p>
            <a:r>
              <a:rPr lang="en-US" dirty="0"/>
              <a:t>Economic Styles </a:t>
            </a:r>
          </a:p>
        </p:txBody>
      </p:sp>
      <p:sp>
        <p:nvSpPr>
          <p:cNvPr id="28" name="Date Placeholder 3">
            <a:extLst>
              <a:ext uri="{FF2B5EF4-FFF2-40B4-BE49-F238E27FC236}">
                <a16:creationId xmlns:a16="http://schemas.microsoft.com/office/drawing/2014/main" id="{12E5A33D-D82A-AA70-5F31-81CFF27890CC}"/>
              </a:ext>
            </a:extLst>
          </p:cNvPr>
          <p:cNvSpPr>
            <a:spLocks noGrp="1"/>
          </p:cNvSpPr>
          <p:nvPr>
            <p:ph type="dt" sz="half" idx="10"/>
          </p:nvPr>
        </p:nvSpPr>
        <p:spPr>
          <a:xfrm>
            <a:off x="838200" y="6356350"/>
            <a:ext cx="2743200" cy="365125"/>
          </a:xfrm>
        </p:spPr>
        <p:txBody>
          <a:bodyPr/>
          <a:lstStyle/>
          <a:p>
            <a:pPr>
              <a:spcAft>
                <a:spcPts val="600"/>
              </a:spcAft>
            </a:pPr>
            <a:endParaRPr lang="en-US" dirty="0"/>
          </a:p>
        </p:txBody>
      </p:sp>
      <p:sp>
        <p:nvSpPr>
          <p:cNvPr id="29" name="Footer Placeholder 4">
            <a:extLst>
              <a:ext uri="{FF2B5EF4-FFF2-40B4-BE49-F238E27FC236}">
                <a16:creationId xmlns:a16="http://schemas.microsoft.com/office/drawing/2014/main" id="{CE8244A7-9336-FCF3-6002-D60CD51EE8AD}"/>
              </a:ext>
            </a:extLst>
          </p:cNvPr>
          <p:cNvSpPr>
            <a:spLocks noGrp="1"/>
          </p:cNvSpPr>
          <p:nvPr>
            <p:ph type="ftr" sz="quarter" idx="11"/>
          </p:nvPr>
        </p:nvSpPr>
        <p:spPr>
          <a:xfrm>
            <a:off x="4038600" y="6356350"/>
            <a:ext cx="4114800" cy="365125"/>
          </a:xfrm>
        </p:spPr>
        <p:txBody>
          <a:bodyPr/>
          <a:lstStyle/>
          <a:p>
            <a:pPr>
              <a:spcAft>
                <a:spcPts val="600"/>
              </a:spcAft>
            </a:pPr>
            <a:endParaRPr lang="en-US" dirty="0"/>
          </a:p>
        </p:txBody>
      </p:sp>
      <p:pic>
        <p:nvPicPr>
          <p:cNvPr id="17" name="Picture Placeholder 16" descr="Pile of American dollar banknotes">
            <a:extLst>
              <a:ext uri="{FF2B5EF4-FFF2-40B4-BE49-F238E27FC236}">
                <a16:creationId xmlns:a16="http://schemas.microsoft.com/office/drawing/2014/main" id="{F5227281-F414-2338-CD19-C7ADB345B4BB}"/>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4881" r="24881"/>
          <a:stretch>
            <a:fillRect/>
          </a:stretch>
        </p:blipFill>
        <p:spPr>
          <a:xfrm>
            <a:off x="7597775" y="0"/>
            <a:ext cx="4594225" cy="6858000"/>
          </a:xfrm>
        </p:spPr>
      </p:pic>
      <p:sp>
        <p:nvSpPr>
          <p:cNvPr id="31" name="Slide Number Placeholder 6">
            <a:extLst>
              <a:ext uri="{FF2B5EF4-FFF2-40B4-BE49-F238E27FC236}">
                <a16:creationId xmlns:a16="http://schemas.microsoft.com/office/drawing/2014/main" id="{5B84D614-CC37-EB06-FD0B-CBD7B5E37E82}"/>
              </a:ext>
            </a:extLst>
          </p:cNvPr>
          <p:cNvSpPr>
            <a:spLocks noGrp="1"/>
          </p:cNvSpPr>
          <p:nvPr>
            <p:ph type="sldNum" sz="quarter" idx="12"/>
          </p:nvPr>
        </p:nvSpPr>
        <p:spPr>
          <a:xfrm>
            <a:off x="8610600" y="6356350"/>
            <a:ext cx="2743200" cy="365125"/>
          </a:xfrm>
        </p:spPr>
        <p:txBody>
          <a:bodyPr/>
          <a:lstStyle/>
          <a:p>
            <a:pPr>
              <a:spcAft>
                <a:spcPts val="600"/>
              </a:spcAft>
            </a:pPr>
            <a:fld id="{EA87306C-81BA-4795-A5CA-9392456A8C1E}" type="slidenum">
              <a:rPr lang="en-US" smtClean="0"/>
              <a:pPr>
                <a:spcAft>
                  <a:spcPts val="600"/>
                </a:spcAft>
              </a:pPr>
              <a:t>16</a:t>
            </a:fld>
            <a:endParaRPr lang="en-US"/>
          </a:p>
        </p:txBody>
      </p:sp>
      <p:graphicFrame>
        <p:nvGraphicFramePr>
          <p:cNvPr id="32" name="Content Placeholder 2">
            <a:extLst>
              <a:ext uri="{FF2B5EF4-FFF2-40B4-BE49-F238E27FC236}">
                <a16:creationId xmlns:a16="http://schemas.microsoft.com/office/drawing/2014/main" id="{F8727FA8-52A1-73A8-F5C3-C7EE07A21C23}"/>
              </a:ext>
            </a:extLst>
          </p:cNvPr>
          <p:cNvGraphicFramePr/>
          <p:nvPr>
            <p:extLst>
              <p:ext uri="{D42A27DB-BD31-4B8C-83A1-F6EECF244321}">
                <p14:modId xmlns:p14="http://schemas.microsoft.com/office/powerpoint/2010/main" val="2672784629"/>
              </p:ext>
            </p:extLst>
          </p:nvPr>
        </p:nvGraphicFramePr>
        <p:xfrm>
          <a:off x="581025" y="570403"/>
          <a:ext cx="6560129" cy="5717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1962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ee depositing into a honeycomb">
            <a:extLst>
              <a:ext uri="{FF2B5EF4-FFF2-40B4-BE49-F238E27FC236}">
                <a16:creationId xmlns:a16="http://schemas.microsoft.com/office/drawing/2014/main" id="{E16AFAA2-8E4B-411A-BF62-345D89F84943}"/>
              </a:ext>
            </a:extLst>
          </p:cNvPr>
          <p:cNvPicPr>
            <a:picLocks noChangeAspect="1"/>
          </p:cNvPicPr>
          <p:nvPr/>
        </p:nvPicPr>
        <p:blipFill rotWithShape="1">
          <a:blip r:embed="rId2">
            <a:extLst>
              <a:ext uri="{28A0092B-C50C-407E-A947-70E740481C1C}">
                <a14:useLocalDpi xmlns:a14="http://schemas.microsoft.com/office/drawing/2010/main" val="0"/>
              </a:ext>
            </a:extLst>
          </a:blip>
          <a:srcRect t="7843" b="7887"/>
          <a:stretch/>
        </p:blipFill>
        <p:spPr>
          <a:xfrm>
            <a:off x="-3047" y="10"/>
            <a:ext cx="12191999" cy="6857990"/>
          </a:xfrm>
          <a:prstGeom prst="rect">
            <a:avLst/>
          </a:prstGeom>
        </p:spPr>
      </p:pic>
      <p:sp>
        <p:nvSpPr>
          <p:cNvPr id="20"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CB96DB2-BCE2-469A-A773-163F74879535}"/>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Trends </a:t>
            </a:r>
          </a:p>
        </p:txBody>
      </p:sp>
      <p:sp>
        <p:nvSpPr>
          <p:cNvPr id="5" name="Text Placeholder 4">
            <a:extLst>
              <a:ext uri="{FF2B5EF4-FFF2-40B4-BE49-F238E27FC236}">
                <a16:creationId xmlns:a16="http://schemas.microsoft.com/office/drawing/2014/main" id="{2C2CC745-18B2-4949-A570-53C4F0F432ED}"/>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3271000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20F51-26F7-4543-89C8-ADFB036808E5}"/>
              </a:ext>
            </a:extLst>
          </p:cNvPr>
          <p:cNvSpPr>
            <a:spLocks noGrp="1"/>
          </p:cNvSpPr>
          <p:nvPr>
            <p:ph type="title"/>
          </p:nvPr>
        </p:nvSpPr>
        <p:spPr/>
        <p:txBody>
          <a:bodyPr/>
          <a:lstStyle/>
          <a:p>
            <a:r>
              <a:rPr lang="en-US" dirty="0"/>
              <a:t>Economic Trends </a:t>
            </a:r>
          </a:p>
        </p:txBody>
      </p:sp>
      <p:sp>
        <p:nvSpPr>
          <p:cNvPr id="3" name="Content Placeholder 2">
            <a:extLst>
              <a:ext uri="{FF2B5EF4-FFF2-40B4-BE49-F238E27FC236}">
                <a16:creationId xmlns:a16="http://schemas.microsoft.com/office/drawing/2014/main" id="{6CF3AA75-B411-4F2C-A7B6-C632EEB3D4F2}"/>
              </a:ext>
            </a:extLst>
          </p:cNvPr>
          <p:cNvSpPr>
            <a:spLocks noGrp="1"/>
          </p:cNvSpPr>
          <p:nvPr>
            <p:ph idx="1"/>
          </p:nvPr>
        </p:nvSpPr>
        <p:spPr/>
        <p:txBody>
          <a:bodyPr>
            <a:normAutofit/>
          </a:bodyPr>
          <a:lstStyle/>
          <a:p>
            <a:r>
              <a:rPr lang="en-US" dirty="0"/>
              <a:t>Economic Trends </a:t>
            </a:r>
          </a:p>
          <a:p>
            <a:pPr lvl="1"/>
            <a:r>
              <a:rPr lang="en-US" dirty="0"/>
              <a:t>75% of silicon valley companies have an CSO</a:t>
            </a:r>
          </a:p>
          <a:p>
            <a:pPr lvl="1"/>
            <a:r>
              <a:rPr lang="en-US" dirty="0"/>
              <a:t>49% have DEI programs with 79% raising budgets in 2022.  </a:t>
            </a:r>
          </a:p>
          <a:p>
            <a:pPr lvl="1"/>
            <a:r>
              <a:rPr lang="en-US" dirty="0"/>
              <a:t>BOC’s 1.5% Set aside </a:t>
            </a:r>
          </a:p>
          <a:p>
            <a:pPr lvl="1"/>
            <a:r>
              <a:rPr lang="en-US" dirty="0"/>
              <a:t>With “92% of global companies adapting their business strategy and model to be more sustainable and plan to increase investment in sustainability initiatives to improve ESG performance in 2022”  - </a:t>
            </a:r>
            <a:r>
              <a:rPr lang="en-US" dirty="0" err="1"/>
              <a:t>Verdantix</a:t>
            </a:r>
            <a:endParaRPr lang="en-US" dirty="0"/>
          </a:p>
          <a:p>
            <a:pPr lvl="1"/>
            <a:r>
              <a:rPr lang="en-US" dirty="0"/>
              <a:t>80% of leading companies around the world now report on sustainability – KPMG</a:t>
            </a:r>
          </a:p>
          <a:p>
            <a:pPr lvl="1"/>
            <a:r>
              <a:rPr lang="en-US" dirty="0"/>
              <a:t>Multi industry cooperation – Duke/ATT &amp; Honeywell</a:t>
            </a:r>
          </a:p>
          <a:p>
            <a:pPr lvl="1"/>
            <a:endParaRPr lang="en-US" dirty="0"/>
          </a:p>
          <a:p>
            <a:endParaRPr lang="en-US" dirty="0"/>
          </a:p>
        </p:txBody>
      </p:sp>
    </p:spTree>
    <p:extLst>
      <p:ext uri="{BB962C8B-B14F-4D97-AF65-F5344CB8AC3E}">
        <p14:creationId xmlns:p14="http://schemas.microsoft.com/office/powerpoint/2010/main" val="3881456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Bamboo grove">
            <a:extLst>
              <a:ext uri="{FF2B5EF4-FFF2-40B4-BE49-F238E27FC236}">
                <a16:creationId xmlns:a16="http://schemas.microsoft.com/office/drawing/2014/main" id="{4161E97E-AA94-5745-DD8A-03DB9794852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083" r="17083"/>
          <a:stretch>
            <a:fillRect/>
          </a:stretch>
        </p:blipFill>
        <p:spPr/>
      </p:pic>
      <p:sp>
        <p:nvSpPr>
          <p:cNvPr id="4" name="Title 3">
            <a:extLst>
              <a:ext uri="{FF2B5EF4-FFF2-40B4-BE49-F238E27FC236}">
                <a16:creationId xmlns:a16="http://schemas.microsoft.com/office/drawing/2014/main" id="{195FDAB5-E73B-228C-173C-BFC16F206775}"/>
              </a:ext>
            </a:extLst>
          </p:cNvPr>
          <p:cNvSpPr>
            <a:spLocks noGrp="1"/>
          </p:cNvSpPr>
          <p:nvPr>
            <p:ph type="title"/>
          </p:nvPr>
        </p:nvSpPr>
        <p:spPr/>
        <p:txBody>
          <a:bodyPr/>
          <a:lstStyle/>
          <a:p>
            <a:r>
              <a:rPr lang="en-US" dirty="0"/>
              <a:t>Economic Trends </a:t>
            </a:r>
          </a:p>
        </p:txBody>
      </p:sp>
      <p:sp>
        <p:nvSpPr>
          <p:cNvPr id="7" name="Text Placeholder 6">
            <a:extLst>
              <a:ext uri="{FF2B5EF4-FFF2-40B4-BE49-F238E27FC236}">
                <a16:creationId xmlns:a16="http://schemas.microsoft.com/office/drawing/2014/main" id="{E41343E6-C4A9-4F95-8E4A-0396B6D519C1}"/>
              </a:ext>
            </a:extLst>
          </p:cNvPr>
          <p:cNvSpPr>
            <a:spLocks noGrp="1"/>
          </p:cNvSpPr>
          <p:nvPr>
            <p:ph type="body" sz="quarter" idx="16"/>
          </p:nvPr>
        </p:nvSpPr>
        <p:spPr>
          <a:xfrm>
            <a:off x="7412511" y="236170"/>
            <a:ext cx="3421103" cy="426393"/>
          </a:xfrm>
        </p:spPr>
        <p:txBody>
          <a:bodyPr/>
          <a:lstStyle/>
          <a:p>
            <a:r>
              <a:rPr lang="en-US" dirty="0"/>
              <a:t>Global</a:t>
            </a:r>
          </a:p>
        </p:txBody>
      </p:sp>
      <p:sp>
        <p:nvSpPr>
          <p:cNvPr id="6" name="Text Placeholder 5">
            <a:extLst>
              <a:ext uri="{FF2B5EF4-FFF2-40B4-BE49-F238E27FC236}">
                <a16:creationId xmlns:a16="http://schemas.microsoft.com/office/drawing/2014/main" id="{1B21D155-049E-1DC2-CED5-D380CB7B8A23}"/>
              </a:ext>
            </a:extLst>
          </p:cNvPr>
          <p:cNvSpPr>
            <a:spLocks noGrp="1"/>
          </p:cNvSpPr>
          <p:nvPr>
            <p:ph type="body" sz="quarter" idx="12"/>
          </p:nvPr>
        </p:nvSpPr>
        <p:spPr>
          <a:xfrm>
            <a:off x="7412510" y="615675"/>
            <a:ext cx="4150839" cy="1017102"/>
          </a:xfrm>
        </p:spPr>
        <p:txBody>
          <a:bodyPr/>
          <a:lstStyle/>
          <a:p>
            <a:r>
              <a:rPr lang="en-US" dirty="0"/>
              <a:t>With “</a:t>
            </a:r>
            <a:r>
              <a:rPr lang="en-US" b="1" dirty="0"/>
              <a:t>92%</a:t>
            </a:r>
            <a:r>
              <a:rPr lang="en-US" dirty="0"/>
              <a:t> of global companies adapting their business strategy and model to be more sustainable and plan to increase investment in sustainability initiatives to improve ESG performance in 2022”  - </a:t>
            </a:r>
            <a:r>
              <a:rPr lang="en-US" dirty="0" err="1"/>
              <a:t>Verdantix</a:t>
            </a:r>
            <a:endParaRPr lang="en-US" dirty="0"/>
          </a:p>
          <a:p>
            <a:endParaRPr lang="en-US" dirty="0"/>
          </a:p>
        </p:txBody>
      </p:sp>
      <p:sp>
        <p:nvSpPr>
          <p:cNvPr id="9" name="Text Placeholder 8">
            <a:extLst>
              <a:ext uri="{FF2B5EF4-FFF2-40B4-BE49-F238E27FC236}">
                <a16:creationId xmlns:a16="http://schemas.microsoft.com/office/drawing/2014/main" id="{3F419914-A3A7-A3FC-B4FC-CBF7C6D8B572}"/>
              </a:ext>
            </a:extLst>
          </p:cNvPr>
          <p:cNvSpPr>
            <a:spLocks noGrp="1"/>
          </p:cNvSpPr>
          <p:nvPr>
            <p:ph type="body" sz="quarter" idx="18"/>
          </p:nvPr>
        </p:nvSpPr>
        <p:spPr>
          <a:xfrm>
            <a:off x="7412511" y="2818432"/>
            <a:ext cx="3421103" cy="426393"/>
          </a:xfrm>
        </p:spPr>
        <p:txBody>
          <a:bodyPr/>
          <a:lstStyle/>
          <a:p>
            <a:r>
              <a:rPr lang="en-US" dirty="0"/>
              <a:t>United States</a:t>
            </a:r>
          </a:p>
        </p:txBody>
      </p:sp>
      <p:sp>
        <p:nvSpPr>
          <p:cNvPr id="8" name="Text Placeholder 7">
            <a:extLst>
              <a:ext uri="{FF2B5EF4-FFF2-40B4-BE49-F238E27FC236}">
                <a16:creationId xmlns:a16="http://schemas.microsoft.com/office/drawing/2014/main" id="{F78E43D5-5835-CB11-5735-49AFF81E0A34}"/>
              </a:ext>
            </a:extLst>
          </p:cNvPr>
          <p:cNvSpPr>
            <a:spLocks noGrp="1"/>
          </p:cNvSpPr>
          <p:nvPr>
            <p:ph type="body" sz="quarter" idx="17"/>
          </p:nvPr>
        </p:nvSpPr>
        <p:spPr>
          <a:xfrm>
            <a:off x="7412510" y="3221381"/>
            <a:ext cx="4217515" cy="1017102"/>
          </a:xfrm>
        </p:spPr>
        <p:txBody>
          <a:bodyPr/>
          <a:lstStyle/>
          <a:p>
            <a:pPr marL="0" lvl="1" indent="0">
              <a:lnSpc>
                <a:spcPct val="125000"/>
              </a:lnSpc>
              <a:spcBef>
                <a:spcPts val="0"/>
              </a:spcBef>
              <a:buNone/>
            </a:pPr>
            <a:r>
              <a:rPr lang="en-US" sz="1600" b="1" spc="100" dirty="0"/>
              <a:t>49%</a:t>
            </a:r>
            <a:r>
              <a:rPr lang="en-US" sz="1600" spc="100" dirty="0"/>
              <a:t> have DEI programs with 79% raising budgets in 2022</a:t>
            </a:r>
          </a:p>
          <a:p>
            <a:pPr marL="0" lvl="1" indent="0">
              <a:lnSpc>
                <a:spcPct val="125000"/>
              </a:lnSpc>
              <a:spcBef>
                <a:spcPts val="0"/>
              </a:spcBef>
              <a:buNone/>
            </a:pPr>
            <a:r>
              <a:rPr lang="en-US" sz="1600" b="1" dirty="0"/>
              <a:t>80% </a:t>
            </a:r>
            <a:r>
              <a:rPr lang="en-US" sz="1600" dirty="0"/>
              <a:t>of leading companies around the world now report on sustainability – KPMG</a:t>
            </a:r>
          </a:p>
          <a:p>
            <a:pPr marL="0" lvl="1" indent="0">
              <a:lnSpc>
                <a:spcPct val="125000"/>
              </a:lnSpc>
              <a:spcBef>
                <a:spcPts val="0"/>
              </a:spcBef>
              <a:buNone/>
            </a:pPr>
            <a:endParaRPr lang="en-US" sz="1600" spc="100" dirty="0"/>
          </a:p>
          <a:p>
            <a:endParaRPr lang="en-US" dirty="0"/>
          </a:p>
        </p:txBody>
      </p:sp>
      <p:sp>
        <p:nvSpPr>
          <p:cNvPr id="11" name="Text Placeholder 10">
            <a:extLst>
              <a:ext uri="{FF2B5EF4-FFF2-40B4-BE49-F238E27FC236}">
                <a16:creationId xmlns:a16="http://schemas.microsoft.com/office/drawing/2014/main" id="{282835A4-CA38-4C2A-2471-0F98E27882D1}"/>
              </a:ext>
            </a:extLst>
          </p:cNvPr>
          <p:cNvSpPr>
            <a:spLocks noGrp="1"/>
          </p:cNvSpPr>
          <p:nvPr>
            <p:ph type="body" sz="quarter" idx="20"/>
          </p:nvPr>
        </p:nvSpPr>
        <p:spPr>
          <a:xfrm>
            <a:off x="7412511" y="4832587"/>
            <a:ext cx="3421103" cy="426393"/>
          </a:xfrm>
        </p:spPr>
        <p:txBody>
          <a:bodyPr/>
          <a:lstStyle/>
          <a:p>
            <a:r>
              <a:rPr lang="en-US" dirty="0"/>
              <a:t>California</a:t>
            </a:r>
          </a:p>
        </p:txBody>
      </p:sp>
      <p:sp>
        <p:nvSpPr>
          <p:cNvPr id="10" name="Text Placeholder 9">
            <a:extLst>
              <a:ext uri="{FF2B5EF4-FFF2-40B4-BE49-F238E27FC236}">
                <a16:creationId xmlns:a16="http://schemas.microsoft.com/office/drawing/2014/main" id="{DB65823A-114F-4C6A-05BE-A5015A90C586}"/>
              </a:ext>
            </a:extLst>
          </p:cNvPr>
          <p:cNvSpPr>
            <a:spLocks noGrp="1"/>
          </p:cNvSpPr>
          <p:nvPr>
            <p:ph type="body" sz="quarter" idx="19"/>
          </p:nvPr>
        </p:nvSpPr>
        <p:spPr>
          <a:xfrm>
            <a:off x="7412510" y="5258980"/>
            <a:ext cx="4217516" cy="1017102"/>
          </a:xfrm>
        </p:spPr>
        <p:txBody>
          <a:bodyPr/>
          <a:lstStyle/>
          <a:p>
            <a:r>
              <a:rPr lang="en-US" b="1" dirty="0"/>
              <a:t>75% </a:t>
            </a:r>
            <a:r>
              <a:rPr lang="en-US" dirty="0"/>
              <a:t>of silicon valley companies have an CSO</a:t>
            </a:r>
          </a:p>
          <a:p>
            <a:r>
              <a:rPr lang="en-US" dirty="0"/>
              <a:t>BOC’s </a:t>
            </a:r>
            <a:r>
              <a:rPr lang="en-US" b="1" dirty="0"/>
              <a:t>1.5% </a:t>
            </a:r>
            <a:r>
              <a:rPr lang="en-US" dirty="0"/>
              <a:t>Set aside representing $600M in contracts</a:t>
            </a:r>
          </a:p>
          <a:p>
            <a:endParaRPr lang="en-US" dirty="0"/>
          </a:p>
          <a:p>
            <a:endParaRPr lang="en-US" dirty="0"/>
          </a:p>
        </p:txBody>
      </p:sp>
    </p:spTree>
    <p:extLst>
      <p:ext uri="{BB962C8B-B14F-4D97-AF65-F5344CB8AC3E}">
        <p14:creationId xmlns:p14="http://schemas.microsoft.com/office/powerpoint/2010/main" val="1486984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5134980" y="442452"/>
            <a:ext cx="2799652" cy="1046782"/>
          </a:xfrm>
        </p:spPr>
        <p:txBody>
          <a:bodyPr/>
          <a:lstStyle/>
          <a:p>
            <a:r>
              <a:rPr lang="en-US" dirty="0"/>
              <a:t>Training Program Particulars </a:t>
            </a:r>
          </a:p>
        </p:txBody>
      </p:sp>
      <p:pic>
        <p:nvPicPr>
          <p:cNvPr id="27" name="Picture Placeholder 26" descr="Arial view of an avenue of tree and pastures on either side">
            <a:extLst>
              <a:ext uri="{FF2B5EF4-FFF2-40B4-BE49-F238E27FC236}">
                <a16:creationId xmlns:a16="http://schemas.microsoft.com/office/drawing/2014/main" id="{290FBD7A-BEB6-4C4C-B057-7A00B6FBB7D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1" y="0"/>
            <a:ext cx="4495801" cy="6858000"/>
          </a:xfrm>
        </p:spPr>
      </p:pic>
      <p:sp>
        <p:nvSpPr>
          <p:cNvPr id="10" name="Text Placeholder 9">
            <a:extLst>
              <a:ext uri="{FF2B5EF4-FFF2-40B4-BE49-F238E27FC236}">
                <a16:creationId xmlns:a16="http://schemas.microsoft.com/office/drawing/2014/main" id="{00E7F2B6-10A7-477E-B377-78173351CB9B}"/>
              </a:ext>
            </a:extLst>
          </p:cNvPr>
          <p:cNvSpPr>
            <a:spLocks noGrp="1"/>
          </p:cNvSpPr>
          <p:nvPr>
            <p:ph type="body" sz="quarter" idx="16"/>
          </p:nvPr>
        </p:nvSpPr>
        <p:spPr>
          <a:xfrm>
            <a:off x="5024359" y="2046233"/>
            <a:ext cx="3126583" cy="426393"/>
          </a:xfrm>
        </p:spPr>
        <p:txBody>
          <a:bodyPr/>
          <a:lstStyle/>
          <a:p>
            <a:r>
              <a:rPr lang="en-US" dirty="0"/>
              <a:t>Who</a:t>
            </a:r>
          </a:p>
        </p:txBody>
      </p:sp>
      <p:sp>
        <p:nvSpPr>
          <p:cNvPr id="19" name="Text Placeholder 18">
            <a:extLst>
              <a:ext uri="{FF2B5EF4-FFF2-40B4-BE49-F238E27FC236}">
                <a16:creationId xmlns:a16="http://schemas.microsoft.com/office/drawing/2014/main" id="{59BCB765-3776-41F5-B6B8-6208678A046A}"/>
              </a:ext>
            </a:extLst>
          </p:cNvPr>
          <p:cNvSpPr>
            <a:spLocks noGrp="1"/>
          </p:cNvSpPr>
          <p:nvPr>
            <p:ph type="body" sz="quarter" idx="12"/>
          </p:nvPr>
        </p:nvSpPr>
        <p:spPr>
          <a:xfrm>
            <a:off x="5024359" y="2425736"/>
            <a:ext cx="3126583" cy="1306527"/>
          </a:xfrm>
        </p:spPr>
        <p:txBody>
          <a:bodyPr/>
          <a:lstStyle/>
          <a:p>
            <a:r>
              <a:rPr lang="en-US" dirty="0"/>
              <a:t>All PCI employees &amp; associated vendors as desired (MP, 10/6, NPUC, Gulch) </a:t>
            </a:r>
          </a:p>
        </p:txBody>
      </p:sp>
      <p:sp>
        <p:nvSpPr>
          <p:cNvPr id="23" name="Text Placeholder 22">
            <a:extLst>
              <a:ext uri="{FF2B5EF4-FFF2-40B4-BE49-F238E27FC236}">
                <a16:creationId xmlns:a16="http://schemas.microsoft.com/office/drawing/2014/main" id="{D2EE4141-AD91-4E47-B788-C5EA3ACC61A0}"/>
              </a:ext>
            </a:extLst>
          </p:cNvPr>
          <p:cNvSpPr>
            <a:spLocks noGrp="1"/>
          </p:cNvSpPr>
          <p:nvPr>
            <p:ph type="body" sz="quarter" idx="17"/>
          </p:nvPr>
        </p:nvSpPr>
        <p:spPr>
          <a:xfrm>
            <a:off x="8526986" y="2046233"/>
            <a:ext cx="3281556" cy="426393"/>
          </a:xfrm>
        </p:spPr>
        <p:txBody>
          <a:bodyPr/>
          <a:lstStyle/>
          <a:p>
            <a:r>
              <a:rPr lang="en-US" dirty="0"/>
              <a:t>What</a:t>
            </a:r>
          </a:p>
        </p:txBody>
      </p:sp>
      <p:sp>
        <p:nvSpPr>
          <p:cNvPr id="33" name="Text Placeholder 32">
            <a:extLst>
              <a:ext uri="{FF2B5EF4-FFF2-40B4-BE49-F238E27FC236}">
                <a16:creationId xmlns:a16="http://schemas.microsoft.com/office/drawing/2014/main" id="{1ACF41D3-2AFC-49DB-9DF0-E2ECA29FB165}"/>
              </a:ext>
            </a:extLst>
          </p:cNvPr>
          <p:cNvSpPr>
            <a:spLocks noGrp="1"/>
          </p:cNvSpPr>
          <p:nvPr>
            <p:ph type="body" sz="quarter" idx="13"/>
          </p:nvPr>
        </p:nvSpPr>
        <p:spPr>
          <a:xfrm>
            <a:off x="8526986" y="2425736"/>
            <a:ext cx="3281556" cy="1306527"/>
          </a:xfrm>
        </p:spPr>
        <p:txBody>
          <a:bodyPr/>
          <a:lstStyle/>
          <a:p>
            <a:r>
              <a:rPr lang="en-US" dirty="0"/>
              <a:t>Intro, Specific Application, Follow On </a:t>
            </a:r>
          </a:p>
        </p:txBody>
      </p:sp>
      <p:sp>
        <p:nvSpPr>
          <p:cNvPr id="24" name="Text Placeholder 23">
            <a:extLst>
              <a:ext uri="{FF2B5EF4-FFF2-40B4-BE49-F238E27FC236}">
                <a16:creationId xmlns:a16="http://schemas.microsoft.com/office/drawing/2014/main" id="{106F3974-4943-47E8-A433-5C64B36E9463}"/>
              </a:ext>
            </a:extLst>
          </p:cNvPr>
          <p:cNvSpPr>
            <a:spLocks noGrp="1"/>
          </p:cNvSpPr>
          <p:nvPr>
            <p:ph type="body" sz="quarter" idx="18"/>
          </p:nvPr>
        </p:nvSpPr>
        <p:spPr>
          <a:xfrm>
            <a:off x="5024359" y="4180976"/>
            <a:ext cx="3126583" cy="428891"/>
          </a:xfrm>
        </p:spPr>
        <p:txBody>
          <a:bodyPr/>
          <a:lstStyle/>
          <a:p>
            <a:r>
              <a:rPr lang="en-US" dirty="0"/>
              <a:t>When</a:t>
            </a:r>
          </a:p>
        </p:txBody>
      </p:sp>
      <p:sp>
        <p:nvSpPr>
          <p:cNvPr id="34" name="Text Placeholder 33">
            <a:extLst>
              <a:ext uri="{FF2B5EF4-FFF2-40B4-BE49-F238E27FC236}">
                <a16:creationId xmlns:a16="http://schemas.microsoft.com/office/drawing/2014/main" id="{3643E873-8912-4B68-8719-1C569341D6FD}"/>
              </a:ext>
            </a:extLst>
          </p:cNvPr>
          <p:cNvSpPr>
            <a:spLocks noGrp="1"/>
          </p:cNvSpPr>
          <p:nvPr>
            <p:ph type="body" sz="quarter" idx="14"/>
          </p:nvPr>
        </p:nvSpPr>
        <p:spPr>
          <a:xfrm>
            <a:off x="5024359" y="4562976"/>
            <a:ext cx="3126583" cy="1258935"/>
          </a:xfrm>
        </p:spPr>
        <p:txBody>
          <a:bodyPr/>
          <a:lstStyle/>
          <a:p>
            <a:r>
              <a:rPr lang="en-US" dirty="0"/>
              <a:t>Bi-Annually and then Follow on Quarterly, Beginning June 2022</a:t>
            </a:r>
          </a:p>
        </p:txBody>
      </p:sp>
      <p:sp>
        <p:nvSpPr>
          <p:cNvPr id="25" name="Text Placeholder 24">
            <a:extLst>
              <a:ext uri="{FF2B5EF4-FFF2-40B4-BE49-F238E27FC236}">
                <a16:creationId xmlns:a16="http://schemas.microsoft.com/office/drawing/2014/main" id="{28950946-2F58-45BE-8886-7AC0149D69EA}"/>
              </a:ext>
            </a:extLst>
          </p:cNvPr>
          <p:cNvSpPr>
            <a:spLocks noGrp="1"/>
          </p:cNvSpPr>
          <p:nvPr>
            <p:ph type="body" sz="quarter" idx="19"/>
          </p:nvPr>
        </p:nvSpPr>
        <p:spPr>
          <a:xfrm>
            <a:off x="8526986" y="4180976"/>
            <a:ext cx="3281556" cy="428891"/>
          </a:xfrm>
        </p:spPr>
        <p:txBody>
          <a:bodyPr/>
          <a:lstStyle/>
          <a:p>
            <a:r>
              <a:rPr lang="en-US" dirty="0"/>
              <a:t>Where</a:t>
            </a:r>
          </a:p>
        </p:txBody>
      </p:sp>
      <p:sp>
        <p:nvSpPr>
          <p:cNvPr id="35" name="Text Placeholder 34">
            <a:extLst>
              <a:ext uri="{FF2B5EF4-FFF2-40B4-BE49-F238E27FC236}">
                <a16:creationId xmlns:a16="http://schemas.microsoft.com/office/drawing/2014/main" id="{B56B6F3A-5C12-4500-AD07-4FCE61526A57}"/>
              </a:ext>
            </a:extLst>
          </p:cNvPr>
          <p:cNvSpPr>
            <a:spLocks noGrp="1"/>
          </p:cNvSpPr>
          <p:nvPr>
            <p:ph type="body" sz="quarter" idx="15"/>
          </p:nvPr>
        </p:nvSpPr>
        <p:spPr>
          <a:xfrm>
            <a:off x="8526986" y="4562976"/>
            <a:ext cx="3281556" cy="1258935"/>
          </a:xfrm>
        </p:spPr>
        <p:txBody>
          <a:bodyPr/>
          <a:lstStyle/>
          <a:p>
            <a:r>
              <a:rPr lang="en-US" dirty="0"/>
              <a:t>Virtual, In Person </a:t>
            </a:r>
          </a:p>
        </p:txBody>
      </p:sp>
      <p:sp>
        <p:nvSpPr>
          <p:cNvPr id="256" name="Date Placeholder 255">
            <a:extLst>
              <a:ext uri="{FF2B5EF4-FFF2-40B4-BE49-F238E27FC236}">
                <a16:creationId xmlns:a16="http://schemas.microsoft.com/office/drawing/2014/main" id="{A111CCC7-FCBE-479D-A98A-3FF0FC4C6D9D}"/>
              </a:ext>
            </a:extLst>
          </p:cNvPr>
          <p:cNvSpPr>
            <a:spLocks noGrp="1"/>
          </p:cNvSpPr>
          <p:nvPr>
            <p:ph type="dt" sz="half" idx="2"/>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prstClr val="white"/>
                </a:solidFill>
                <a:effectLst>
                  <a:outerShdw blurRad="38100" dist="38100" dir="2700000" algn="tl">
                    <a:srgbClr val="000000">
                      <a:alpha val="43137"/>
                    </a:srgbClr>
                  </a:outerShdw>
                </a:effectLst>
                <a:uLnTx/>
                <a:uFillTx/>
                <a:latin typeface="Tenorite "/>
                <a:ea typeface="+mn-ea"/>
                <a:cs typeface="+mn-cs"/>
              </a:rPr>
              <a:t>2022</a:t>
            </a:r>
          </a:p>
        </p:txBody>
      </p:sp>
      <p:sp>
        <p:nvSpPr>
          <p:cNvPr id="257" name="Footer Placeholder 256">
            <a:extLst>
              <a:ext uri="{FF2B5EF4-FFF2-40B4-BE49-F238E27FC236}">
                <a16:creationId xmlns:a16="http://schemas.microsoft.com/office/drawing/2014/main" id="{8DBC7823-0B82-44CB-B937-1DAF28C165B4}"/>
              </a:ext>
            </a:extLst>
          </p:cNvPr>
          <p:cNvSpPr>
            <a:spLocks noGrp="1"/>
          </p:cNvSpPr>
          <p:nvPr>
            <p:ph type="ftr" sz="quarter" idx="3"/>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dirty="0">
                <a:ln>
                  <a:noFill/>
                </a:ln>
                <a:solidFill>
                  <a:srgbClr val="E7E6E6">
                    <a:lumMod val="50000"/>
                  </a:srgbClr>
                </a:solidFill>
                <a:effectLst/>
                <a:uLnTx/>
                <a:uFillTx/>
                <a:latin typeface="Tenorite Bold"/>
                <a:ea typeface="+mn-ea"/>
                <a:cs typeface="+mn-cs"/>
              </a:rPr>
              <a:t>ESG Training Program</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7306C-81BA-4795-A5CA-9392456A8C1E}" type="slidenum">
              <a:rPr kumimoji="0" lang="en-US" sz="1200" b="0" i="0" u="none" strike="noStrike" kern="1200" cap="none" spc="100" normalizeH="0" baseline="0" noProof="0" smtClean="0">
                <a:ln>
                  <a:noFill/>
                </a:ln>
                <a:solidFill>
                  <a:srgbClr val="E7E6E6">
                    <a:lumMod val="50000"/>
                  </a:srgbClr>
                </a:solidFill>
                <a:effectLst/>
                <a:uLnTx/>
                <a:uFillTx/>
                <a:latin typeface="Tenorite "/>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100" normalizeH="0" baseline="0" noProof="0" dirty="0">
              <a:ln>
                <a:noFill/>
              </a:ln>
              <a:solidFill>
                <a:srgbClr val="E7E6E6">
                  <a:lumMod val="50000"/>
                </a:srgbClr>
              </a:solidFill>
              <a:effectLst/>
              <a:uLnTx/>
              <a:uFillTx/>
              <a:latin typeface="Tenorite "/>
              <a:ea typeface="+mn-ea"/>
              <a:cs typeface="+mn-cs"/>
            </a:endParaRPr>
          </a:p>
        </p:txBody>
      </p:sp>
    </p:spTree>
    <p:extLst>
      <p:ext uri="{BB962C8B-B14F-4D97-AF65-F5344CB8AC3E}">
        <p14:creationId xmlns:p14="http://schemas.microsoft.com/office/powerpoint/2010/main" val="1094308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A0973-862F-4A25-9724-4F04490523D6}"/>
              </a:ext>
            </a:extLst>
          </p:cNvPr>
          <p:cNvSpPr>
            <a:spLocks noGrp="1"/>
          </p:cNvSpPr>
          <p:nvPr>
            <p:ph type="title"/>
          </p:nvPr>
        </p:nvSpPr>
        <p:spPr/>
        <p:txBody>
          <a:bodyPr/>
          <a:lstStyle/>
          <a:p>
            <a:r>
              <a:rPr lang="en-US" dirty="0"/>
              <a:t>Product &amp; Service Trends </a:t>
            </a:r>
          </a:p>
        </p:txBody>
      </p:sp>
      <p:sp>
        <p:nvSpPr>
          <p:cNvPr id="3" name="Content Placeholder 2">
            <a:extLst>
              <a:ext uri="{FF2B5EF4-FFF2-40B4-BE49-F238E27FC236}">
                <a16:creationId xmlns:a16="http://schemas.microsoft.com/office/drawing/2014/main" id="{B1EDDB9F-F94E-4CEC-9956-96D8DB156543}"/>
              </a:ext>
            </a:extLst>
          </p:cNvPr>
          <p:cNvSpPr>
            <a:spLocks noGrp="1"/>
          </p:cNvSpPr>
          <p:nvPr>
            <p:ph idx="1"/>
          </p:nvPr>
        </p:nvSpPr>
        <p:spPr/>
        <p:txBody>
          <a:bodyPr>
            <a:normAutofit lnSpcReduction="10000"/>
          </a:bodyPr>
          <a:lstStyle/>
          <a:p>
            <a:r>
              <a:rPr lang="en-US" dirty="0"/>
              <a:t>A good example:  Ford</a:t>
            </a:r>
          </a:p>
          <a:p>
            <a:pPr lvl="1"/>
            <a:r>
              <a:rPr lang="en-US" dirty="0"/>
              <a:t>Used to be able to get one in any color as long as ?</a:t>
            </a:r>
          </a:p>
          <a:p>
            <a:pPr lvl="1"/>
            <a:r>
              <a:rPr lang="en-US" dirty="0"/>
              <a:t>Now also a household generator and onsite tool powerhouse</a:t>
            </a:r>
          </a:p>
          <a:p>
            <a:r>
              <a:rPr lang="en-US" dirty="0"/>
              <a:t>Greenwashing </a:t>
            </a:r>
          </a:p>
          <a:p>
            <a:pPr lvl="1"/>
            <a:r>
              <a:rPr lang="en-US" dirty="0"/>
              <a:t>Common in nature – if you don’t want to get eaten, look like something that is poisonous – or if you don’t want you business to die, look like a sustainable company </a:t>
            </a:r>
          </a:p>
          <a:p>
            <a:r>
              <a:rPr lang="en-US" dirty="0"/>
              <a:t>State and Federal </a:t>
            </a:r>
          </a:p>
          <a:p>
            <a:pPr lvl="1"/>
            <a:r>
              <a:rPr lang="en-US" dirty="0"/>
              <a:t>Carbon offset programs</a:t>
            </a:r>
          </a:p>
          <a:p>
            <a:pPr lvl="1"/>
            <a:r>
              <a:rPr lang="en-US" dirty="0"/>
              <a:t>Carbon taxes </a:t>
            </a:r>
          </a:p>
          <a:p>
            <a:pPr lvl="1"/>
            <a:r>
              <a:rPr lang="en-US" dirty="0"/>
              <a:t>Federal &amp; administrative mandates </a:t>
            </a:r>
          </a:p>
          <a:p>
            <a:endParaRPr lang="en-US" dirty="0"/>
          </a:p>
        </p:txBody>
      </p:sp>
    </p:spTree>
    <p:extLst>
      <p:ext uri="{BB962C8B-B14F-4D97-AF65-F5344CB8AC3E}">
        <p14:creationId xmlns:p14="http://schemas.microsoft.com/office/powerpoint/2010/main" val="2228711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5FDAB5-E73B-228C-173C-BFC16F206775}"/>
              </a:ext>
            </a:extLst>
          </p:cNvPr>
          <p:cNvSpPr>
            <a:spLocks noGrp="1"/>
          </p:cNvSpPr>
          <p:nvPr>
            <p:ph type="title"/>
          </p:nvPr>
        </p:nvSpPr>
        <p:spPr/>
        <p:txBody>
          <a:bodyPr>
            <a:normAutofit fontScale="90000"/>
          </a:bodyPr>
          <a:lstStyle/>
          <a:p>
            <a:r>
              <a:rPr lang="en-US" dirty="0"/>
              <a:t>Product &amp; Service Trends </a:t>
            </a:r>
          </a:p>
        </p:txBody>
      </p:sp>
      <p:sp>
        <p:nvSpPr>
          <p:cNvPr id="7" name="Text Placeholder 6">
            <a:extLst>
              <a:ext uri="{FF2B5EF4-FFF2-40B4-BE49-F238E27FC236}">
                <a16:creationId xmlns:a16="http://schemas.microsoft.com/office/drawing/2014/main" id="{E41343E6-C4A9-4F95-8E4A-0396B6D519C1}"/>
              </a:ext>
            </a:extLst>
          </p:cNvPr>
          <p:cNvSpPr>
            <a:spLocks noGrp="1"/>
          </p:cNvSpPr>
          <p:nvPr>
            <p:ph type="body" sz="quarter" idx="16"/>
          </p:nvPr>
        </p:nvSpPr>
        <p:spPr>
          <a:xfrm>
            <a:off x="7412511" y="505151"/>
            <a:ext cx="3421103" cy="426393"/>
          </a:xfrm>
        </p:spPr>
        <p:txBody>
          <a:bodyPr/>
          <a:lstStyle/>
          <a:p>
            <a:r>
              <a:rPr lang="en-US" b="1" dirty="0"/>
              <a:t>Ford</a:t>
            </a:r>
          </a:p>
        </p:txBody>
      </p:sp>
      <p:sp>
        <p:nvSpPr>
          <p:cNvPr id="6" name="Text Placeholder 5">
            <a:extLst>
              <a:ext uri="{FF2B5EF4-FFF2-40B4-BE49-F238E27FC236}">
                <a16:creationId xmlns:a16="http://schemas.microsoft.com/office/drawing/2014/main" id="{1B21D155-049E-1DC2-CED5-D380CB7B8A23}"/>
              </a:ext>
            </a:extLst>
          </p:cNvPr>
          <p:cNvSpPr>
            <a:spLocks noGrp="1"/>
          </p:cNvSpPr>
          <p:nvPr>
            <p:ph type="body" sz="quarter" idx="12"/>
          </p:nvPr>
        </p:nvSpPr>
        <p:spPr>
          <a:xfrm>
            <a:off x="7412511" y="884656"/>
            <a:ext cx="4465164" cy="1017102"/>
          </a:xfrm>
        </p:spPr>
        <p:txBody>
          <a:bodyPr>
            <a:normAutofit fontScale="25000" lnSpcReduction="20000"/>
          </a:bodyPr>
          <a:lstStyle/>
          <a:p>
            <a:pPr>
              <a:lnSpc>
                <a:spcPct val="145000"/>
              </a:lnSpc>
            </a:pPr>
            <a:r>
              <a:rPr lang="en-US" sz="6400" dirty="0">
                <a:latin typeface="Tenorite" panose="00000500000000000000" pitchFamily="2" charset="0"/>
              </a:rPr>
              <a:t>Used to be able to get one in any color as long as ?</a:t>
            </a:r>
          </a:p>
          <a:p>
            <a:pPr>
              <a:lnSpc>
                <a:spcPct val="145000"/>
              </a:lnSpc>
            </a:pPr>
            <a:r>
              <a:rPr lang="en-US" sz="6400" dirty="0">
                <a:latin typeface="Tenorite" panose="00000500000000000000" pitchFamily="2" charset="0"/>
              </a:rPr>
              <a:t>Now also a household generator and onsite tool powerhouse</a:t>
            </a:r>
          </a:p>
          <a:p>
            <a:endParaRPr lang="en-US" dirty="0"/>
          </a:p>
        </p:txBody>
      </p:sp>
      <p:sp>
        <p:nvSpPr>
          <p:cNvPr id="9" name="Text Placeholder 8">
            <a:extLst>
              <a:ext uri="{FF2B5EF4-FFF2-40B4-BE49-F238E27FC236}">
                <a16:creationId xmlns:a16="http://schemas.microsoft.com/office/drawing/2014/main" id="{3F419914-A3A7-A3FC-B4FC-CBF7C6D8B572}"/>
              </a:ext>
            </a:extLst>
          </p:cNvPr>
          <p:cNvSpPr>
            <a:spLocks noGrp="1"/>
          </p:cNvSpPr>
          <p:nvPr>
            <p:ph type="body" sz="quarter" idx="18"/>
          </p:nvPr>
        </p:nvSpPr>
        <p:spPr>
          <a:xfrm>
            <a:off x="7412511" y="2304235"/>
            <a:ext cx="3421103" cy="426393"/>
          </a:xfrm>
        </p:spPr>
        <p:txBody>
          <a:bodyPr/>
          <a:lstStyle/>
          <a:p>
            <a:r>
              <a:rPr lang="en-US" b="1" dirty="0"/>
              <a:t>Greenwashing</a:t>
            </a:r>
          </a:p>
        </p:txBody>
      </p:sp>
      <p:sp>
        <p:nvSpPr>
          <p:cNvPr id="8" name="Text Placeholder 7">
            <a:extLst>
              <a:ext uri="{FF2B5EF4-FFF2-40B4-BE49-F238E27FC236}">
                <a16:creationId xmlns:a16="http://schemas.microsoft.com/office/drawing/2014/main" id="{F78E43D5-5835-CB11-5735-49AFF81E0A34}"/>
              </a:ext>
            </a:extLst>
          </p:cNvPr>
          <p:cNvSpPr>
            <a:spLocks noGrp="1"/>
          </p:cNvSpPr>
          <p:nvPr>
            <p:ph type="body" sz="quarter" idx="17"/>
          </p:nvPr>
        </p:nvSpPr>
        <p:spPr>
          <a:xfrm>
            <a:off x="7412511" y="2707184"/>
            <a:ext cx="4217515" cy="1017102"/>
          </a:xfrm>
        </p:spPr>
        <p:txBody>
          <a:bodyPr>
            <a:noAutofit/>
          </a:bodyPr>
          <a:lstStyle/>
          <a:p>
            <a:pPr marL="0" lvl="1" indent="0">
              <a:lnSpc>
                <a:spcPct val="145000"/>
              </a:lnSpc>
              <a:spcBef>
                <a:spcPts val="0"/>
              </a:spcBef>
              <a:buNone/>
            </a:pPr>
            <a:r>
              <a:rPr lang="en-US" sz="1600" spc="100" dirty="0">
                <a:latin typeface="Tenorite" panose="00000500000000000000" pitchFamily="2" charset="0"/>
              </a:rPr>
              <a:t>Common in nature – if you don’t want to get eaten, look like something that is poisonous – or if you don’t want you business to die, look like a sustainable company </a:t>
            </a:r>
          </a:p>
          <a:p>
            <a:pPr marL="0" lvl="1" indent="0">
              <a:lnSpc>
                <a:spcPct val="125000"/>
              </a:lnSpc>
              <a:spcBef>
                <a:spcPts val="0"/>
              </a:spcBef>
              <a:buNone/>
            </a:pPr>
            <a:endParaRPr lang="en-US" sz="1600" spc="100" dirty="0"/>
          </a:p>
          <a:p>
            <a:endParaRPr lang="en-US" dirty="0"/>
          </a:p>
        </p:txBody>
      </p:sp>
      <p:sp>
        <p:nvSpPr>
          <p:cNvPr id="11" name="Text Placeholder 10">
            <a:extLst>
              <a:ext uri="{FF2B5EF4-FFF2-40B4-BE49-F238E27FC236}">
                <a16:creationId xmlns:a16="http://schemas.microsoft.com/office/drawing/2014/main" id="{282835A4-CA38-4C2A-2471-0F98E27882D1}"/>
              </a:ext>
            </a:extLst>
          </p:cNvPr>
          <p:cNvSpPr>
            <a:spLocks noGrp="1"/>
          </p:cNvSpPr>
          <p:nvPr>
            <p:ph type="body" sz="quarter" idx="20"/>
          </p:nvPr>
        </p:nvSpPr>
        <p:spPr>
          <a:xfrm>
            <a:off x="7412511" y="4710687"/>
            <a:ext cx="3421103" cy="426393"/>
          </a:xfrm>
        </p:spPr>
        <p:txBody>
          <a:bodyPr/>
          <a:lstStyle/>
          <a:p>
            <a:r>
              <a:rPr lang="en-US" b="1" dirty="0"/>
              <a:t>State and Federal </a:t>
            </a:r>
          </a:p>
        </p:txBody>
      </p:sp>
      <p:sp>
        <p:nvSpPr>
          <p:cNvPr id="10" name="Text Placeholder 9">
            <a:extLst>
              <a:ext uri="{FF2B5EF4-FFF2-40B4-BE49-F238E27FC236}">
                <a16:creationId xmlns:a16="http://schemas.microsoft.com/office/drawing/2014/main" id="{DB65823A-114F-4C6A-05BE-A5015A90C586}"/>
              </a:ext>
            </a:extLst>
          </p:cNvPr>
          <p:cNvSpPr>
            <a:spLocks noGrp="1"/>
          </p:cNvSpPr>
          <p:nvPr>
            <p:ph type="body" sz="quarter" idx="19"/>
          </p:nvPr>
        </p:nvSpPr>
        <p:spPr>
          <a:xfrm>
            <a:off x="7412511" y="5137080"/>
            <a:ext cx="4217516" cy="1017102"/>
          </a:xfrm>
        </p:spPr>
        <p:txBody>
          <a:bodyPr>
            <a:normAutofit/>
          </a:bodyPr>
          <a:lstStyle/>
          <a:p>
            <a:pPr marL="0" lvl="1" indent="-685800">
              <a:lnSpc>
                <a:spcPct val="125000"/>
              </a:lnSpc>
              <a:spcBef>
                <a:spcPts val="0"/>
              </a:spcBef>
              <a:buNone/>
            </a:pPr>
            <a:r>
              <a:rPr lang="en-US" sz="1600" spc="100" dirty="0">
                <a:solidFill>
                  <a:sysClr val="windowText" lastClr="000000"/>
                </a:solidFill>
                <a:latin typeface="Tenorite "/>
              </a:rPr>
              <a:t>Carbon offset programs</a:t>
            </a:r>
          </a:p>
          <a:p>
            <a:pPr marL="0" lvl="1" indent="-685800">
              <a:lnSpc>
                <a:spcPct val="125000"/>
              </a:lnSpc>
              <a:spcBef>
                <a:spcPts val="0"/>
              </a:spcBef>
              <a:buNone/>
            </a:pPr>
            <a:r>
              <a:rPr lang="en-US" sz="1600" spc="100" dirty="0">
                <a:solidFill>
                  <a:sysClr val="windowText" lastClr="000000"/>
                </a:solidFill>
                <a:latin typeface="Tenorite "/>
              </a:rPr>
              <a:t>Carbon taxes </a:t>
            </a:r>
          </a:p>
          <a:p>
            <a:pPr marL="0" lvl="1" indent="-685800">
              <a:lnSpc>
                <a:spcPct val="125000"/>
              </a:lnSpc>
              <a:spcBef>
                <a:spcPts val="0"/>
              </a:spcBef>
              <a:buNone/>
            </a:pPr>
            <a:r>
              <a:rPr lang="en-US" sz="1600" spc="100" dirty="0">
                <a:solidFill>
                  <a:sysClr val="windowText" lastClr="000000"/>
                </a:solidFill>
                <a:latin typeface="Tenorite "/>
              </a:rPr>
              <a:t>Federal &amp; administrative mandates </a:t>
            </a:r>
          </a:p>
          <a:p>
            <a:endParaRPr lang="en-US" dirty="0"/>
          </a:p>
          <a:p>
            <a:endParaRPr lang="en-US" dirty="0"/>
          </a:p>
        </p:txBody>
      </p:sp>
      <p:pic>
        <p:nvPicPr>
          <p:cNvPr id="12" name="Picture Placeholder 11" descr="Butterfly on flower">
            <a:extLst>
              <a:ext uri="{FF2B5EF4-FFF2-40B4-BE49-F238E27FC236}">
                <a16:creationId xmlns:a16="http://schemas.microsoft.com/office/drawing/2014/main" id="{19EB8378-8721-D1C1-B2F0-A8D6D92F14C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207" r="17207"/>
          <a:stretch>
            <a:fillRect/>
          </a:stretch>
        </p:blipFill>
        <p:spPr/>
      </p:pic>
      <p:sp>
        <p:nvSpPr>
          <p:cNvPr id="14" name="Title 3">
            <a:extLst>
              <a:ext uri="{FF2B5EF4-FFF2-40B4-BE49-F238E27FC236}">
                <a16:creationId xmlns:a16="http://schemas.microsoft.com/office/drawing/2014/main" id="{5525F638-DB6B-1431-19E7-8C85C5BD7264}"/>
              </a:ext>
            </a:extLst>
          </p:cNvPr>
          <p:cNvSpPr txBox="1">
            <a:spLocks/>
          </p:cNvSpPr>
          <p:nvPr/>
        </p:nvSpPr>
        <p:spPr>
          <a:xfrm>
            <a:off x="2013754" y="943301"/>
            <a:ext cx="3049568" cy="640698"/>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2400" kern="1200" cap="all" spc="100" baseline="0">
                <a:solidFill>
                  <a:schemeClr val="bg1"/>
                </a:solidFill>
                <a:latin typeface="+mj-lt"/>
                <a:ea typeface="+mj-ea"/>
                <a:cs typeface="+mj-cs"/>
              </a:defRPr>
            </a:lvl1pPr>
          </a:lstStyle>
          <a:p>
            <a:r>
              <a:rPr lang="en-US" dirty="0"/>
              <a:t>Product &amp; Service Trends </a:t>
            </a:r>
          </a:p>
        </p:txBody>
      </p:sp>
    </p:spTree>
    <p:extLst>
      <p:ext uri="{BB962C8B-B14F-4D97-AF65-F5344CB8AC3E}">
        <p14:creationId xmlns:p14="http://schemas.microsoft.com/office/powerpoint/2010/main" val="1942301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A0973-862F-4A25-9724-4F04490523D6}"/>
              </a:ext>
            </a:extLst>
          </p:cNvPr>
          <p:cNvSpPr>
            <a:spLocks noGrp="1"/>
          </p:cNvSpPr>
          <p:nvPr>
            <p:ph type="title"/>
          </p:nvPr>
        </p:nvSpPr>
        <p:spPr/>
        <p:txBody>
          <a:bodyPr/>
          <a:lstStyle/>
          <a:p>
            <a:r>
              <a:rPr lang="en-US" dirty="0"/>
              <a:t>Product &amp; Service Trends </a:t>
            </a:r>
          </a:p>
        </p:txBody>
      </p:sp>
      <p:sp>
        <p:nvSpPr>
          <p:cNvPr id="3" name="Content Placeholder 2">
            <a:extLst>
              <a:ext uri="{FF2B5EF4-FFF2-40B4-BE49-F238E27FC236}">
                <a16:creationId xmlns:a16="http://schemas.microsoft.com/office/drawing/2014/main" id="{B1EDDB9F-F94E-4CEC-9956-96D8DB156543}"/>
              </a:ext>
            </a:extLst>
          </p:cNvPr>
          <p:cNvSpPr>
            <a:spLocks noGrp="1"/>
          </p:cNvSpPr>
          <p:nvPr>
            <p:ph idx="1"/>
          </p:nvPr>
        </p:nvSpPr>
        <p:spPr/>
        <p:txBody>
          <a:bodyPr>
            <a:normAutofit lnSpcReduction="10000"/>
          </a:bodyPr>
          <a:lstStyle/>
          <a:p>
            <a:r>
              <a:rPr lang="en-US" dirty="0"/>
              <a:t>A good example:  Ford</a:t>
            </a:r>
          </a:p>
          <a:p>
            <a:pPr lvl="1"/>
            <a:r>
              <a:rPr lang="en-US" dirty="0"/>
              <a:t>Used to be able to get one in any color as long as ?</a:t>
            </a:r>
          </a:p>
          <a:p>
            <a:pPr lvl="1"/>
            <a:r>
              <a:rPr lang="en-US" dirty="0"/>
              <a:t>Now also a household generator and onsite tool powerhouse</a:t>
            </a:r>
          </a:p>
          <a:p>
            <a:r>
              <a:rPr lang="en-US" dirty="0"/>
              <a:t>Greenwashing </a:t>
            </a:r>
          </a:p>
          <a:p>
            <a:pPr lvl="1"/>
            <a:r>
              <a:rPr lang="en-US" dirty="0"/>
              <a:t>Common in nature – if you don’t want to get eaten, look like something that is poisonous – or if you don’t want you business to die, look like a sustainable company </a:t>
            </a:r>
          </a:p>
          <a:p>
            <a:r>
              <a:rPr lang="en-US" dirty="0"/>
              <a:t>State and Federal </a:t>
            </a:r>
          </a:p>
          <a:p>
            <a:pPr lvl="1"/>
            <a:r>
              <a:rPr lang="en-US" dirty="0"/>
              <a:t>Carbon offset programs</a:t>
            </a:r>
          </a:p>
          <a:p>
            <a:pPr lvl="1"/>
            <a:r>
              <a:rPr lang="en-US" dirty="0"/>
              <a:t>Carbon taxes </a:t>
            </a:r>
          </a:p>
          <a:p>
            <a:pPr lvl="1"/>
            <a:r>
              <a:rPr lang="en-US" dirty="0"/>
              <a:t>Federal &amp; administrative mandates </a:t>
            </a:r>
          </a:p>
          <a:p>
            <a:endParaRPr lang="en-US" dirty="0"/>
          </a:p>
        </p:txBody>
      </p:sp>
    </p:spTree>
    <p:extLst>
      <p:ext uri="{BB962C8B-B14F-4D97-AF65-F5344CB8AC3E}">
        <p14:creationId xmlns:p14="http://schemas.microsoft.com/office/powerpoint/2010/main" val="923495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lose up of aloe plant">
            <a:extLst>
              <a:ext uri="{FF2B5EF4-FFF2-40B4-BE49-F238E27FC236}">
                <a16:creationId xmlns:a16="http://schemas.microsoft.com/office/drawing/2014/main" id="{526096E5-83D5-6903-DE84-5BFA0EC78E41}"/>
              </a:ext>
            </a:extLst>
          </p:cNvPr>
          <p:cNvPicPr>
            <a:picLocks noChangeAspect="1"/>
          </p:cNvPicPr>
          <p:nvPr/>
        </p:nvPicPr>
        <p:blipFill rotWithShape="1">
          <a:blip r:embed="rId2">
            <a:extLst>
              <a:ext uri="{28A0092B-C50C-407E-A947-70E740481C1C}">
                <a14:useLocalDpi xmlns:a14="http://schemas.microsoft.com/office/drawing/2010/main" val="0"/>
              </a:ext>
            </a:extLst>
          </a:blip>
          <a:srcRect t="14375" b="5554"/>
          <a:stretch/>
        </p:blipFill>
        <p:spPr>
          <a:xfrm>
            <a:off x="-3047" y="10"/>
            <a:ext cx="12191999" cy="6857990"/>
          </a:xfrm>
          <a:prstGeom prst="rect">
            <a:avLst/>
          </a:prstGeom>
        </p:spPr>
      </p:pic>
      <p:sp>
        <p:nvSpPr>
          <p:cNvPr id="15" name="Rectangle 1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CB96DB2-BCE2-469A-A773-163F74879535}"/>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Consumer Trends </a:t>
            </a:r>
            <a:endParaRPr lang="en-US" sz="5200" dirty="0">
              <a:solidFill>
                <a:srgbClr val="FFFFFF"/>
              </a:solidFill>
            </a:endParaRPr>
          </a:p>
        </p:txBody>
      </p:sp>
      <p:sp>
        <p:nvSpPr>
          <p:cNvPr id="5" name="Text Placeholder 4">
            <a:extLst>
              <a:ext uri="{FF2B5EF4-FFF2-40B4-BE49-F238E27FC236}">
                <a16:creationId xmlns:a16="http://schemas.microsoft.com/office/drawing/2014/main" id="{2C2CC745-18B2-4949-A570-53C4F0F432ED}"/>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759554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4D35-357F-FB1B-EBCE-D6AE10431D5A}"/>
              </a:ext>
            </a:extLst>
          </p:cNvPr>
          <p:cNvSpPr>
            <a:spLocks noGrp="1"/>
          </p:cNvSpPr>
          <p:nvPr>
            <p:ph type="title"/>
          </p:nvPr>
        </p:nvSpPr>
        <p:spPr/>
        <p:txBody>
          <a:bodyPr/>
          <a:lstStyle/>
          <a:p>
            <a:r>
              <a:rPr lang="en-US" dirty="0"/>
              <a:t>Consumer Trends </a:t>
            </a:r>
          </a:p>
        </p:txBody>
      </p:sp>
      <p:sp>
        <p:nvSpPr>
          <p:cNvPr id="3" name="Content Placeholder 2">
            <a:extLst>
              <a:ext uri="{FF2B5EF4-FFF2-40B4-BE49-F238E27FC236}">
                <a16:creationId xmlns:a16="http://schemas.microsoft.com/office/drawing/2014/main" id="{C317E5FB-F6EB-D0F5-6BB4-335D493EB0A3}"/>
              </a:ext>
            </a:extLst>
          </p:cNvPr>
          <p:cNvSpPr>
            <a:spLocks noGrp="1"/>
          </p:cNvSpPr>
          <p:nvPr>
            <p:ph idx="1"/>
          </p:nvPr>
        </p:nvSpPr>
        <p:spPr>
          <a:xfrm>
            <a:off x="1577340" y="1825625"/>
            <a:ext cx="9776460" cy="4351338"/>
          </a:xfrm>
        </p:spPr>
        <p:txBody>
          <a:bodyPr>
            <a:normAutofit fontScale="92500" lnSpcReduction="20000"/>
          </a:bodyPr>
          <a:lstStyle/>
          <a:p>
            <a:r>
              <a:rPr lang="en-US" dirty="0"/>
              <a:t>Electric cars </a:t>
            </a:r>
          </a:p>
          <a:p>
            <a:pPr lvl="1"/>
            <a:r>
              <a:rPr lang="en-US" dirty="0"/>
              <a:t>After a decade of rapid growth, there are now over 10 million electric cars on the road, representing ~1% of the global car stock. For 2030, the Net Zero Emissions by 2050 Scenario projects 300 million electric cars on the road and they account for over 60% of new car sales, compared with only 4.6% in 2020.</a:t>
            </a:r>
          </a:p>
          <a:p>
            <a:r>
              <a:rPr lang="en-US" dirty="0"/>
              <a:t>Solar</a:t>
            </a:r>
          </a:p>
          <a:p>
            <a:pPr lvl="1"/>
            <a:r>
              <a:rPr lang="en-US" dirty="0"/>
              <a:t>Today, the 2 million residential, commercial and utility-scale solar installations produce enough electricity each year to power more than 12 million American homes. By 2024, 2.5 percent of all U.S. homes will have a solar installation.</a:t>
            </a:r>
          </a:p>
          <a:p>
            <a:r>
              <a:rPr lang="en-US" dirty="0"/>
              <a:t>How big is the green consumer market? </a:t>
            </a:r>
          </a:p>
          <a:p>
            <a:pPr lvl="1"/>
            <a:r>
              <a:rPr lang="en-US" sz="2500" dirty="0"/>
              <a:t>Is green yet more than a fad? The Lifestyles of Health and Sustainability annual survey estimates that 13-19% of American adults are dedicated green buyers – a $290bn market. The US-based Cone Communications estimates that 70% of American consumers consider the environmental impact of their purchasing.</a:t>
            </a:r>
          </a:p>
          <a:p>
            <a:pPr lvl="1"/>
            <a:endParaRPr lang="en-US" dirty="0"/>
          </a:p>
        </p:txBody>
      </p:sp>
      <p:pic>
        <p:nvPicPr>
          <p:cNvPr id="5" name="Graphic 4" descr="Electric car with solid fill">
            <a:extLst>
              <a:ext uri="{FF2B5EF4-FFF2-40B4-BE49-F238E27FC236}">
                <a16:creationId xmlns:a16="http://schemas.microsoft.com/office/drawing/2014/main" id="{86F80ADD-C0A3-0163-757A-30ADBAE7A5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4820" y="2102644"/>
            <a:ext cx="914400" cy="914400"/>
          </a:xfrm>
          <a:prstGeom prst="rect">
            <a:avLst/>
          </a:prstGeom>
        </p:spPr>
      </p:pic>
      <p:pic>
        <p:nvPicPr>
          <p:cNvPr id="7" name="Graphic 6" descr="Solar Panels with solid fill">
            <a:extLst>
              <a:ext uri="{FF2B5EF4-FFF2-40B4-BE49-F238E27FC236}">
                <a16:creationId xmlns:a16="http://schemas.microsoft.com/office/drawing/2014/main" id="{25D13BA1-CFDC-739D-3531-9FD63FC87D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4820" y="3429000"/>
            <a:ext cx="914400" cy="914400"/>
          </a:xfrm>
          <a:prstGeom prst="rect">
            <a:avLst/>
          </a:prstGeom>
        </p:spPr>
      </p:pic>
      <p:pic>
        <p:nvPicPr>
          <p:cNvPr id="11" name="Graphic 10" descr="Money with solid fill">
            <a:extLst>
              <a:ext uri="{FF2B5EF4-FFF2-40B4-BE49-F238E27FC236}">
                <a16:creationId xmlns:a16="http://schemas.microsoft.com/office/drawing/2014/main" id="{8C3D79D2-0C9B-5053-0ED5-E1EE5D766D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4820" y="4959668"/>
            <a:ext cx="914400" cy="914400"/>
          </a:xfrm>
          <a:prstGeom prst="rect">
            <a:avLst/>
          </a:prstGeom>
        </p:spPr>
      </p:pic>
    </p:spTree>
    <p:extLst>
      <p:ext uri="{BB962C8B-B14F-4D97-AF65-F5344CB8AC3E}">
        <p14:creationId xmlns:p14="http://schemas.microsoft.com/office/powerpoint/2010/main" val="29742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4CC29C-4514-9123-BC23-F80E9ADAE87E}"/>
              </a:ext>
            </a:extLst>
          </p:cNvPr>
          <p:cNvSpPr>
            <a:spLocks noGrp="1"/>
          </p:cNvSpPr>
          <p:nvPr>
            <p:ph type="title"/>
          </p:nvPr>
        </p:nvSpPr>
        <p:spPr>
          <a:xfrm>
            <a:off x="841248" y="548640"/>
            <a:ext cx="3600860" cy="5431536"/>
          </a:xfrm>
        </p:spPr>
        <p:txBody>
          <a:bodyPr>
            <a:normAutofit/>
          </a:bodyPr>
          <a:lstStyle/>
          <a:p>
            <a:r>
              <a:rPr lang="en-US" sz="5400"/>
              <a:t>True or False </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2875C8-A22C-0133-D75A-1C1762EE2A55}"/>
              </a:ext>
            </a:extLst>
          </p:cNvPr>
          <p:cNvSpPr>
            <a:spLocks noGrp="1"/>
          </p:cNvSpPr>
          <p:nvPr>
            <p:ph idx="1"/>
          </p:nvPr>
        </p:nvSpPr>
        <p:spPr>
          <a:xfrm>
            <a:off x="5126418" y="552091"/>
            <a:ext cx="6224335" cy="5431536"/>
          </a:xfrm>
        </p:spPr>
        <p:txBody>
          <a:bodyPr anchor="ctr">
            <a:normAutofit/>
          </a:bodyPr>
          <a:lstStyle/>
          <a:p>
            <a:r>
              <a:rPr lang="en-US" sz="2000"/>
              <a:t>When I go to the grocery store I look to see where my meat/fish come from and how it is farmed</a:t>
            </a:r>
          </a:p>
          <a:p>
            <a:r>
              <a:rPr lang="en-US" sz="2000"/>
              <a:t>Where I live I am considering battery back up or generator to power my home in case of a weather event or power outage</a:t>
            </a:r>
          </a:p>
          <a:p>
            <a:r>
              <a:rPr lang="en-US" sz="2000"/>
              <a:t>I am or have already bought a hybrid or electric vehicle </a:t>
            </a:r>
          </a:p>
          <a:p>
            <a:r>
              <a:rPr lang="en-US" sz="2000"/>
              <a:t>I am actively or looking to reduce single use plastics in my home</a:t>
            </a:r>
          </a:p>
          <a:p>
            <a:r>
              <a:rPr lang="en-US" sz="2000"/>
              <a:t>I compost </a:t>
            </a:r>
          </a:p>
          <a:p>
            <a:r>
              <a:rPr lang="en-US" sz="2000"/>
              <a:t>I couldn’t believe the video on fast fashion in Chile and am ready to board a bus in the morning to go help clean it up</a:t>
            </a:r>
          </a:p>
          <a:p>
            <a:r>
              <a:rPr lang="en-US" sz="2000"/>
              <a:t>Carbon labeling is on the rise </a:t>
            </a:r>
          </a:p>
          <a:p>
            <a:r>
              <a:rPr lang="en-US" sz="2000"/>
              <a:t>I think Angel’s collapsible to go constrainers are cool and Angel is even more cool for using them</a:t>
            </a:r>
          </a:p>
        </p:txBody>
      </p:sp>
    </p:spTree>
    <p:extLst>
      <p:ext uri="{BB962C8B-B14F-4D97-AF65-F5344CB8AC3E}">
        <p14:creationId xmlns:p14="http://schemas.microsoft.com/office/powerpoint/2010/main" val="55460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wing plant">
            <a:extLst>
              <a:ext uri="{FF2B5EF4-FFF2-40B4-BE49-F238E27FC236}">
                <a16:creationId xmlns:a16="http://schemas.microsoft.com/office/drawing/2014/main" id="{02D22641-850A-451A-9709-7B648FE2730F}"/>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3047" y="10"/>
            <a:ext cx="12191999" cy="6857990"/>
          </a:xfrm>
          <a:prstGeom prst="rect">
            <a:avLst/>
          </a:prstGeom>
        </p:spPr>
      </p:pic>
      <p:sp>
        <p:nvSpPr>
          <p:cNvPr id="16" name="Rectangle 1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4C6EA89-8D6B-4DDB-8741-00CDAE25750D}"/>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Application </a:t>
            </a:r>
          </a:p>
        </p:txBody>
      </p:sp>
      <p:sp>
        <p:nvSpPr>
          <p:cNvPr id="7" name="Text Placeholder 6">
            <a:extLst>
              <a:ext uri="{FF2B5EF4-FFF2-40B4-BE49-F238E27FC236}">
                <a16:creationId xmlns:a16="http://schemas.microsoft.com/office/drawing/2014/main" id="{5161C6E8-4D92-48C0-9C23-EC37D3F4477C}"/>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2726058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BCE4A-120E-4A27-90C1-FAC15555E8ED}"/>
              </a:ext>
            </a:extLst>
          </p:cNvPr>
          <p:cNvSpPr>
            <a:spLocks noGrp="1"/>
          </p:cNvSpPr>
          <p:nvPr>
            <p:ph type="title"/>
          </p:nvPr>
        </p:nvSpPr>
        <p:spPr>
          <a:xfrm>
            <a:off x="838200" y="365125"/>
            <a:ext cx="10828760" cy="1212315"/>
          </a:xfrm>
        </p:spPr>
        <p:txBody>
          <a:bodyPr anchor="b">
            <a:normAutofit/>
          </a:bodyPr>
          <a:lstStyle/>
          <a:p>
            <a:r>
              <a:rPr lang="en-US" sz="4000" dirty="0"/>
              <a:t>Application: Where do we Fit? </a:t>
            </a:r>
          </a:p>
        </p:txBody>
      </p:sp>
      <p:cxnSp>
        <p:nvCxnSpPr>
          <p:cNvPr id="27" name="Straight Connector 26">
            <a:extLst>
              <a:ext uri="{FF2B5EF4-FFF2-40B4-BE49-F238E27FC236}">
                <a16:creationId xmlns:a16="http://schemas.microsoft.com/office/drawing/2014/main" id="{06849875-37F4-46FA-A870-36B4C115A7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08782" y="1701532"/>
            <a:ext cx="10658178" cy="0"/>
          </a:xfrm>
          <a:prstGeom prst="line">
            <a:avLst/>
          </a:prstGeom>
          <a:ln w="19050">
            <a:solidFill>
              <a:srgbClr val="7FC8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DD98E5C-1FA9-41B4-B9A8-22999B5D7F93}"/>
              </a:ext>
            </a:extLst>
          </p:cNvPr>
          <p:cNvSpPr>
            <a:spLocks noGrp="1"/>
          </p:cNvSpPr>
          <p:nvPr>
            <p:ph idx="1"/>
          </p:nvPr>
        </p:nvSpPr>
        <p:spPr>
          <a:xfrm>
            <a:off x="838200" y="1863969"/>
            <a:ext cx="7598134" cy="4194925"/>
          </a:xfrm>
        </p:spPr>
        <p:txBody>
          <a:bodyPr>
            <a:normAutofit fontScale="92500" lnSpcReduction="10000"/>
          </a:bodyPr>
          <a:lstStyle/>
          <a:p>
            <a:pPr marL="457200" lvl="1" indent="0">
              <a:buNone/>
            </a:pPr>
            <a:r>
              <a:rPr lang="en-US" sz="2000" b="1" dirty="0"/>
              <a:t>Facilitating our Vision!  </a:t>
            </a:r>
          </a:p>
          <a:p>
            <a:pPr marL="457200" lvl="1" indent="0">
              <a:buNone/>
            </a:pPr>
            <a:r>
              <a:rPr lang="en-US" sz="2000" b="1" i="1" dirty="0"/>
              <a:t>To initiate drawdown. To accelerate decarbonization. To aid in getting to net zero within the utility industry and associated industries and to transform the agricultural industry to regenerative farming</a:t>
            </a:r>
          </a:p>
          <a:p>
            <a:pPr marL="457200" lvl="1" indent="0">
              <a:buNone/>
            </a:pPr>
            <a:endParaRPr lang="en-US" sz="2000" dirty="0"/>
          </a:p>
          <a:p>
            <a:pPr lvl="1"/>
            <a:r>
              <a:rPr lang="en-US" sz="2000" dirty="0"/>
              <a:t>What the business world is doing and how we must adapt to it</a:t>
            </a:r>
          </a:p>
          <a:p>
            <a:pPr lvl="1"/>
            <a:r>
              <a:rPr lang="en-US" sz="2000" dirty="0"/>
              <a:t>Have meaningful impact on the world  (NPUC etc., ) </a:t>
            </a:r>
          </a:p>
          <a:p>
            <a:pPr lvl="1"/>
            <a:r>
              <a:rPr lang="en-US" sz="2000" dirty="0"/>
              <a:t>Mission Driven Service Line Development that makes money – Research (data)  and Advise (consulting)  to institute Change (change adoption) on ESG matters – e.g. help utilities understand their decarb commitments, educate clients, tie existing work in with a clients ESG stance, etc.,   More to come in next modules</a:t>
            </a:r>
          </a:p>
          <a:p>
            <a:pPr lvl="1"/>
            <a:r>
              <a:rPr lang="en-US" sz="2000" dirty="0"/>
              <a:t>Walk our talk – and use our powers for good – abide by the principals we teach  (carbon footprint calc, BOC assistance, Students rising above, NPUC, Gulch, all of it) </a:t>
            </a:r>
          </a:p>
          <a:p>
            <a:endParaRPr lang="en-US" sz="2000" dirty="0"/>
          </a:p>
        </p:txBody>
      </p:sp>
      <p:pic>
        <p:nvPicPr>
          <p:cNvPr id="11" name="Picture 10" descr="A picture containing icon&#10;&#10;Description automatically generated">
            <a:extLst>
              <a:ext uri="{FF2B5EF4-FFF2-40B4-BE49-F238E27FC236}">
                <a16:creationId xmlns:a16="http://schemas.microsoft.com/office/drawing/2014/main" id="{D4AEE15A-7C8E-A54D-4C29-1A96A151F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4719" y="2139194"/>
            <a:ext cx="1380744" cy="1380744"/>
          </a:xfrm>
          <a:prstGeom prst="rect">
            <a:avLst/>
          </a:prstGeom>
        </p:spPr>
      </p:pic>
      <p:pic>
        <p:nvPicPr>
          <p:cNvPr id="7" name="Picture 6" descr="Logo, company name&#10;&#10;Description automatically generated">
            <a:extLst>
              <a:ext uri="{FF2B5EF4-FFF2-40B4-BE49-F238E27FC236}">
                <a16:creationId xmlns:a16="http://schemas.microsoft.com/office/drawing/2014/main" id="{1E057BB2-B63A-D6BF-079E-84684C2A7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6216" y="2139194"/>
            <a:ext cx="1380744" cy="1380744"/>
          </a:xfrm>
          <a:prstGeom prst="rect">
            <a:avLst/>
          </a:prstGeom>
        </p:spPr>
      </p:pic>
      <p:pic>
        <p:nvPicPr>
          <p:cNvPr id="9" name="Picture 8" descr="Diagram&#10;&#10;Description automatically generated">
            <a:extLst>
              <a:ext uri="{FF2B5EF4-FFF2-40B4-BE49-F238E27FC236}">
                <a16:creationId xmlns:a16="http://schemas.microsoft.com/office/drawing/2014/main" id="{F4DE714B-ED4F-340B-AE77-21C654A72B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4719" y="4130016"/>
            <a:ext cx="1380744" cy="1204699"/>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32A47A37-2D76-3CEE-0139-24172389C4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6216" y="4523528"/>
            <a:ext cx="1380744" cy="417675"/>
          </a:xfrm>
          <a:prstGeom prst="rect">
            <a:avLst/>
          </a:prstGeom>
        </p:spPr>
      </p:pic>
    </p:spTree>
    <p:extLst>
      <p:ext uri="{BB962C8B-B14F-4D97-AF65-F5344CB8AC3E}">
        <p14:creationId xmlns:p14="http://schemas.microsoft.com/office/powerpoint/2010/main" val="3680808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15DB-F4B2-81D2-381A-3E36CA500CCD}"/>
              </a:ext>
            </a:extLst>
          </p:cNvPr>
          <p:cNvSpPr>
            <a:spLocks noGrp="1"/>
          </p:cNvSpPr>
          <p:nvPr>
            <p:ph type="title"/>
          </p:nvPr>
        </p:nvSpPr>
        <p:spPr>
          <a:xfrm>
            <a:off x="838200" y="365126"/>
            <a:ext cx="10515600" cy="709808"/>
          </a:xfrm>
        </p:spPr>
        <p:txBody>
          <a:bodyPr/>
          <a:lstStyle/>
          <a:p>
            <a:r>
              <a:rPr lang="en-US" dirty="0"/>
              <a:t>Pro Climate Impactors Family of Companies</a:t>
            </a:r>
          </a:p>
        </p:txBody>
      </p:sp>
      <p:pic>
        <p:nvPicPr>
          <p:cNvPr id="3" name="Picture 2" descr="A picture containing icon&#10;&#10;Description automatically generated">
            <a:extLst>
              <a:ext uri="{FF2B5EF4-FFF2-40B4-BE49-F238E27FC236}">
                <a16:creationId xmlns:a16="http://schemas.microsoft.com/office/drawing/2014/main" id="{945D39D7-0192-AEE2-37EB-9EA0B6BB1A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8309" y="1015400"/>
            <a:ext cx="1380744" cy="1380744"/>
          </a:xfrm>
          <a:prstGeom prst="rect">
            <a:avLst/>
          </a:prstGeom>
        </p:spPr>
      </p:pic>
      <p:pic>
        <p:nvPicPr>
          <p:cNvPr id="4" name="Picture 3" descr="Logo, company name&#10;&#10;Description automatically generated">
            <a:extLst>
              <a:ext uri="{FF2B5EF4-FFF2-40B4-BE49-F238E27FC236}">
                <a16:creationId xmlns:a16="http://schemas.microsoft.com/office/drawing/2014/main" id="{F96304CA-3980-CED7-9E7C-BA7B5BC67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246" y="1015400"/>
            <a:ext cx="1380744" cy="1380744"/>
          </a:xfrm>
          <a:prstGeom prst="rect">
            <a:avLst/>
          </a:prstGeom>
        </p:spPr>
      </p:pic>
      <p:pic>
        <p:nvPicPr>
          <p:cNvPr id="5" name="Picture 4" descr="Diagram&#10;&#10;Description automatically generated">
            <a:extLst>
              <a:ext uri="{FF2B5EF4-FFF2-40B4-BE49-F238E27FC236}">
                <a16:creationId xmlns:a16="http://schemas.microsoft.com/office/drawing/2014/main" id="{B88A9F73-0766-7FC7-6DC8-2E203E1A3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1919" y="1103423"/>
            <a:ext cx="1380744" cy="1204699"/>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9FEEB9AC-F99C-88A8-18A0-A7E10686A0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34" y="1370425"/>
            <a:ext cx="2485164" cy="751762"/>
          </a:xfrm>
          <a:prstGeom prst="rect">
            <a:avLst/>
          </a:prstGeom>
        </p:spPr>
      </p:pic>
      <p:sp>
        <p:nvSpPr>
          <p:cNvPr id="7" name="Rectangle: Rounded Corners 6">
            <a:extLst>
              <a:ext uri="{FF2B5EF4-FFF2-40B4-BE49-F238E27FC236}">
                <a16:creationId xmlns:a16="http://schemas.microsoft.com/office/drawing/2014/main" id="{76DF9E42-7C92-5751-DC9E-0B809E17533C}"/>
              </a:ext>
            </a:extLst>
          </p:cNvPr>
          <p:cNvSpPr/>
          <p:nvPr/>
        </p:nvSpPr>
        <p:spPr>
          <a:xfrm>
            <a:off x="539877" y="2943225"/>
            <a:ext cx="4517898" cy="289937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9EE17C53-FAE2-02EF-07EE-494028BE689D}"/>
              </a:ext>
            </a:extLst>
          </p:cNvPr>
          <p:cNvSpPr/>
          <p:nvPr/>
        </p:nvSpPr>
        <p:spPr>
          <a:xfrm>
            <a:off x="5426202" y="2943225"/>
            <a:ext cx="2606047" cy="289937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79606C5-7A1B-788D-2795-6BA183E92BA2}"/>
              </a:ext>
            </a:extLst>
          </p:cNvPr>
          <p:cNvSpPr/>
          <p:nvPr/>
        </p:nvSpPr>
        <p:spPr>
          <a:xfrm>
            <a:off x="8589267" y="2943225"/>
            <a:ext cx="2606047" cy="289937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rations</a:t>
            </a:r>
          </a:p>
        </p:txBody>
      </p:sp>
      <p:sp>
        <p:nvSpPr>
          <p:cNvPr id="11" name="Rectangle 10">
            <a:extLst>
              <a:ext uri="{FF2B5EF4-FFF2-40B4-BE49-F238E27FC236}">
                <a16:creationId xmlns:a16="http://schemas.microsoft.com/office/drawing/2014/main" id="{BEA48176-562C-303A-9F3B-805C9EAECEF3}"/>
              </a:ext>
            </a:extLst>
          </p:cNvPr>
          <p:cNvSpPr/>
          <p:nvPr/>
        </p:nvSpPr>
        <p:spPr>
          <a:xfrm>
            <a:off x="941070" y="3159834"/>
            <a:ext cx="1428750" cy="70017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Organizational Development</a:t>
            </a:r>
          </a:p>
        </p:txBody>
      </p:sp>
      <p:sp>
        <p:nvSpPr>
          <p:cNvPr id="12" name="Rectangle 11">
            <a:extLst>
              <a:ext uri="{FF2B5EF4-FFF2-40B4-BE49-F238E27FC236}">
                <a16:creationId xmlns:a16="http://schemas.microsoft.com/office/drawing/2014/main" id="{8011D6A0-88AD-23F4-0A19-2B4C64ADF3B6}"/>
              </a:ext>
            </a:extLst>
          </p:cNvPr>
          <p:cNvSpPr/>
          <p:nvPr/>
        </p:nvSpPr>
        <p:spPr>
          <a:xfrm>
            <a:off x="941070" y="3962315"/>
            <a:ext cx="1428750" cy="70017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Change</a:t>
            </a:r>
            <a:r>
              <a:rPr lang="en-US" dirty="0"/>
              <a:t> </a:t>
            </a:r>
            <a:r>
              <a:rPr lang="en-US" sz="1600" dirty="0"/>
              <a:t>Adoption</a:t>
            </a:r>
          </a:p>
        </p:txBody>
      </p:sp>
      <p:sp>
        <p:nvSpPr>
          <p:cNvPr id="13" name="Rectangle 12">
            <a:extLst>
              <a:ext uri="{FF2B5EF4-FFF2-40B4-BE49-F238E27FC236}">
                <a16:creationId xmlns:a16="http://schemas.microsoft.com/office/drawing/2014/main" id="{947F0F6B-C5F5-53BE-9609-8BC85ADB0CD3}"/>
              </a:ext>
            </a:extLst>
          </p:cNvPr>
          <p:cNvSpPr/>
          <p:nvPr/>
        </p:nvSpPr>
        <p:spPr>
          <a:xfrm>
            <a:off x="941070" y="4833937"/>
            <a:ext cx="1428750" cy="70017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Data</a:t>
            </a:r>
            <a:r>
              <a:rPr lang="en-US" dirty="0"/>
              <a:t> </a:t>
            </a:r>
            <a:r>
              <a:rPr lang="en-US" sz="1600" dirty="0"/>
              <a:t>Innovation</a:t>
            </a:r>
          </a:p>
        </p:txBody>
      </p:sp>
      <p:sp>
        <p:nvSpPr>
          <p:cNvPr id="14" name="Rectangle 13">
            <a:extLst>
              <a:ext uri="{FF2B5EF4-FFF2-40B4-BE49-F238E27FC236}">
                <a16:creationId xmlns:a16="http://schemas.microsoft.com/office/drawing/2014/main" id="{7F1C4800-09E2-8C84-F93A-72CC7FF37749}"/>
              </a:ext>
            </a:extLst>
          </p:cNvPr>
          <p:cNvSpPr/>
          <p:nvPr/>
        </p:nvSpPr>
        <p:spPr>
          <a:xfrm>
            <a:off x="3178309" y="3159834"/>
            <a:ext cx="1428750" cy="70017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Capital Project PM</a:t>
            </a:r>
          </a:p>
        </p:txBody>
      </p:sp>
      <p:sp>
        <p:nvSpPr>
          <p:cNvPr id="15" name="Rectangle 14">
            <a:extLst>
              <a:ext uri="{FF2B5EF4-FFF2-40B4-BE49-F238E27FC236}">
                <a16:creationId xmlns:a16="http://schemas.microsoft.com/office/drawing/2014/main" id="{36477F02-5B03-ED29-144B-4B05A067ABF6}"/>
              </a:ext>
            </a:extLst>
          </p:cNvPr>
          <p:cNvSpPr/>
          <p:nvPr/>
        </p:nvSpPr>
        <p:spPr>
          <a:xfrm>
            <a:off x="5930243" y="3159834"/>
            <a:ext cx="1428750" cy="70017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Marketing</a:t>
            </a:r>
          </a:p>
        </p:txBody>
      </p:sp>
      <p:sp>
        <p:nvSpPr>
          <p:cNvPr id="16" name="Rectangle 15">
            <a:extLst>
              <a:ext uri="{FF2B5EF4-FFF2-40B4-BE49-F238E27FC236}">
                <a16:creationId xmlns:a16="http://schemas.microsoft.com/office/drawing/2014/main" id="{FD56CC0C-F47E-B916-70C4-33E900CDB628}"/>
              </a:ext>
            </a:extLst>
          </p:cNvPr>
          <p:cNvSpPr/>
          <p:nvPr/>
        </p:nvSpPr>
        <p:spPr>
          <a:xfrm>
            <a:off x="5954246" y="3962315"/>
            <a:ext cx="1428750" cy="70017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Research</a:t>
            </a:r>
          </a:p>
        </p:txBody>
      </p:sp>
      <p:sp>
        <p:nvSpPr>
          <p:cNvPr id="17" name="Rectangle 16">
            <a:extLst>
              <a:ext uri="{FF2B5EF4-FFF2-40B4-BE49-F238E27FC236}">
                <a16:creationId xmlns:a16="http://schemas.microsoft.com/office/drawing/2014/main" id="{266FE281-128D-59EC-896F-FC5164D43877}"/>
              </a:ext>
            </a:extLst>
          </p:cNvPr>
          <p:cNvSpPr/>
          <p:nvPr/>
        </p:nvSpPr>
        <p:spPr>
          <a:xfrm>
            <a:off x="5954246" y="4833937"/>
            <a:ext cx="1428750" cy="70017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Advisory</a:t>
            </a:r>
          </a:p>
        </p:txBody>
      </p:sp>
      <p:sp>
        <p:nvSpPr>
          <p:cNvPr id="18" name="Rectangle 17">
            <a:extLst>
              <a:ext uri="{FF2B5EF4-FFF2-40B4-BE49-F238E27FC236}">
                <a16:creationId xmlns:a16="http://schemas.microsoft.com/office/drawing/2014/main" id="{CAEF1048-44A4-10B0-BFDC-5A10800EFEAE}"/>
              </a:ext>
            </a:extLst>
          </p:cNvPr>
          <p:cNvSpPr/>
          <p:nvPr/>
        </p:nvSpPr>
        <p:spPr>
          <a:xfrm>
            <a:off x="9201919" y="3159834"/>
            <a:ext cx="1428750" cy="70017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Scientific Regenerative Farming</a:t>
            </a:r>
          </a:p>
        </p:txBody>
      </p:sp>
      <p:sp>
        <p:nvSpPr>
          <p:cNvPr id="20" name="TextBox 19">
            <a:extLst>
              <a:ext uri="{FF2B5EF4-FFF2-40B4-BE49-F238E27FC236}">
                <a16:creationId xmlns:a16="http://schemas.microsoft.com/office/drawing/2014/main" id="{4EF297E2-36D8-01A6-3E57-13A5F542AD65}"/>
              </a:ext>
            </a:extLst>
          </p:cNvPr>
          <p:cNvSpPr txBox="1"/>
          <p:nvPr/>
        </p:nvSpPr>
        <p:spPr>
          <a:xfrm>
            <a:off x="733425" y="2533095"/>
            <a:ext cx="4135757" cy="338554"/>
          </a:xfrm>
          <a:prstGeom prst="rect">
            <a:avLst/>
          </a:prstGeom>
          <a:noFill/>
        </p:spPr>
        <p:txBody>
          <a:bodyPr wrap="square" rtlCol="0">
            <a:spAutoFit/>
          </a:bodyPr>
          <a:lstStyle/>
          <a:p>
            <a:r>
              <a:rPr lang="en-US" sz="1600" dirty="0"/>
              <a:t>Capital Project Delivery Consultation &amp; Services</a:t>
            </a:r>
          </a:p>
        </p:txBody>
      </p:sp>
      <p:sp>
        <p:nvSpPr>
          <p:cNvPr id="21" name="TextBox 20">
            <a:extLst>
              <a:ext uri="{FF2B5EF4-FFF2-40B4-BE49-F238E27FC236}">
                <a16:creationId xmlns:a16="http://schemas.microsoft.com/office/drawing/2014/main" id="{826D6C80-2545-74EA-5E2C-CD1B22CC072E}"/>
              </a:ext>
            </a:extLst>
          </p:cNvPr>
          <p:cNvSpPr txBox="1"/>
          <p:nvPr/>
        </p:nvSpPr>
        <p:spPr>
          <a:xfrm>
            <a:off x="5286375" y="2533095"/>
            <a:ext cx="2873239" cy="338554"/>
          </a:xfrm>
          <a:prstGeom prst="rect">
            <a:avLst/>
          </a:prstGeom>
          <a:noFill/>
        </p:spPr>
        <p:txBody>
          <a:bodyPr wrap="square" rtlCol="0">
            <a:spAutoFit/>
          </a:bodyPr>
          <a:lstStyle/>
          <a:p>
            <a:r>
              <a:rPr lang="en-US" sz="1600" dirty="0"/>
              <a:t>Research &amp; Thought Leadership </a:t>
            </a:r>
          </a:p>
        </p:txBody>
      </p:sp>
      <p:sp>
        <p:nvSpPr>
          <p:cNvPr id="22" name="TextBox 21">
            <a:extLst>
              <a:ext uri="{FF2B5EF4-FFF2-40B4-BE49-F238E27FC236}">
                <a16:creationId xmlns:a16="http://schemas.microsoft.com/office/drawing/2014/main" id="{F4C8DFE1-119D-EAFD-850F-41DB57912C93}"/>
              </a:ext>
            </a:extLst>
          </p:cNvPr>
          <p:cNvSpPr txBox="1"/>
          <p:nvPr/>
        </p:nvSpPr>
        <p:spPr>
          <a:xfrm>
            <a:off x="8530156" y="2533095"/>
            <a:ext cx="3118919" cy="338554"/>
          </a:xfrm>
          <a:prstGeom prst="rect">
            <a:avLst/>
          </a:prstGeom>
          <a:noFill/>
        </p:spPr>
        <p:txBody>
          <a:bodyPr wrap="square" rtlCol="0">
            <a:spAutoFit/>
          </a:bodyPr>
          <a:lstStyle/>
          <a:p>
            <a:r>
              <a:rPr lang="en-US" sz="1600" dirty="0"/>
              <a:t>Measurable Carbon Sequestration </a:t>
            </a:r>
          </a:p>
        </p:txBody>
      </p:sp>
      <p:sp>
        <p:nvSpPr>
          <p:cNvPr id="23" name="Rectangle 22">
            <a:extLst>
              <a:ext uri="{FF2B5EF4-FFF2-40B4-BE49-F238E27FC236}">
                <a16:creationId xmlns:a16="http://schemas.microsoft.com/office/drawing/2014/main" id="{8A1A4892-6DD1-69A7-BA80-55AB5EB1A70F}"/>
              </a:ext>
            </a:extLst>
          </p:cNvPr>
          <p:cNvSpPr/>
          <p:nvPr/>
        </p:nvSpPr>
        <p:spPr>
          <a:xfrm>
            <a:off x="3154306" y="3962315"/>
            <a:ext cx="1428750" cy="70017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Capital Project Controls</a:t>
            </a:r>
          </a:p>
        </p:txBody>
      </p:sp>
      <p:sp>
        <p:nvSpPr>
          <p:cNvPr id="24" name="Rectangle 23">
            <a:extLst>
              <a:ext uri="{FF2B5EF4-FFF2-40B4-BE49-F238E27FC236}">
                <a16:creationId xmlns:a16="http://schemas.microsoft.com/office/drawing/2014/main" id="{0B63D3A7-7758-EF01-36B2-DD50A67991B0}"/>
              </a:ext>
            </a:extLst>
          </p:cNvPr>
          <p:cNvSpPr/>
          <p:nvPr/>
        </p:nvSpPr>
        <p:spPr>
          <a:xfrm>
            <a:off x="3154306" y="4833937"/>
            <a:ext cx="1428750" cy="70017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Capital Project Scheduling</a:t>
            </a:r>
          </a:p>
        </p:txBody>
      </p:sp>
      <p:sp>
        <p:nvSpPr>
          <p:cNvPr id="25" name="Right Brace 24">
            <a:extLst>
              <a:ext uri="{FF2B5EF4-FFF2-40B4-BE49-F238E27FC236}">
                <a16:creationId xmlns:a16="http://schemas.microsoft.com/office/drawing/2014/main" id="{49E6D65D-DFC5-7C89-F974-CDEBEE91D07F}"/>
              </a:ext>
            </a:extLst>
          </p:cNvPr>
          <p:cNvSpPr/>
          <p:nvPr/>
        </p:nvSpPr>
        <p:spPr>
          <a:xfrm>
            <a:off x="2607945" y="3008600"/>
            <a:ext cx="404219" cy="271462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26" name="Right Brace 25">
            <a:extLst>
              <a:ext uri="{FF2B5EF4-FFF2-40B4-BE49-F238E27FC236}">
                <a16:creationId xmlns:a16="http://schemas.microsoft.com/office/drawing/2014/main" id="{C9E056DF-FE05-28F7-97C4-5A890ED1753C}"/>
              </a:ext>
            </a:extLst>
          </p:cNvPr>
          <p:cNvSpPr/>
          <p:nvPr/>
        </p:nvSpPr>
        <p:spPr>
          <a:xfrm>
            <a:off x="4837769" y="3041950"/>
            <a:ext cx="404219" cy="271462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cxnSp>
        <p:nvCxnSpPr>
          <p:cNvPr id="32" name="Connector: Elbow 31">
            <a:extLst>
              <a:ext uri="{FF2B5EF4-FFF2-40B4-BE49-F238E27FC236}">
                <a16:creationId xmlns:a16="http://schemas.microsoft.com/office/drawing/2014/main" id="{BBE5F8F6-9C53-8045-09C1-B0A172E32477}"/>
              </a:ext>
            </a:extLst>
          </p:cNvPr>
          <p:cNvCxnSpPr>
            <a:stCxn id="8" idx="3"/>
            <a:endCxn id="7" idx="1"/>
          </p:cNvCxnSpPr>
          <p:nvPr/>
        </p:nvCxnSpPr>
        <p:spPr>
          <a:xfrm flipH="1">
            <a:off x="539877" y="4392913"/>
            <a:ext cx="7492372" cy="12700"/>
          </a:xfrm>
          <a:prstGeom prst="bentConnector5">
            <a:avLst>
              <a:gd name="adj1" fmla="val -3051"/>
              <a:gd name="adj2" fmla="val 14384866"/>
              <a:gd name="adj3" fmla="val 10305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CF3A0080-C7DA-46FF-52A7-4FC333059731}"/>
              </a:ext>
            </a:extLst>
          </p:cNvPr>
          <p:cNvSpPr/>
          <p:nvPr/>
        </p:nvSpPr>
        <p:spPr>
          <a:xfrm>
            <a:off x="9153913" y="3962315"/>
            <a:ext cx="1428750" cy="70017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Team Building Farm Trips</a:t>
            </a:r>
          </a:p>
        </p:txBody>
      </p:sp>
      <p:cxnSp>
        <p:nvCxnSpPr>
          <p:cNvPr id="37" name="Connector: Elbow 36">
            <a:extLst>
              <a:ext uri="{FF2B5EF4-FFF2-40B4-BE49-F238E27FC236}">
                <a16:creationId xmlns:a16="http://schemas.microsoft.com/office/drawing/2014/main" id="{1308F641-51C4-B45D-76A0-A508421C4284}"/>
              </a:ext>
            </a:extLst>
          </p:cNvPr>
          <p:cNvCxnSpPr>
            <a:stCxn id="9" idx="2"/>
            <a:endCxn id="7" idx="2"/>
          </p:cNvCxnSpPr>
          <p:nvPr/>
        </p:nvCxnSpPr>
        <p:spPr>
          <a:xfrm rot="5400000">
            <a:off x="6345559" y="2295868"/>
            <a:ext cx="12700" cy="7093465"/>
          </a:xfrm>
          <a:prstGeom prst="bentConnector3">
            <a:avLst>
              <a:gd name="adj1" fmla="val 5475000"/>
            </a:avLst>
          </a:prstGeom>
          <a:ln>
            <a:tailEnd type="triangle"/>
          </a:ln>
        </p:spPr>
        <p:style>
          <a:lnRef idx="1">
            <a:schemeClr val="accent6"/>
          </a:lnRef>
          <a:fillRef idx="0">
            <a:schemeClr val="accent6"/>
          </a:fillRef>
          <a:effectRef idx="0">
            <a:schemeClr val="accent6"/>
          </a:effectRef>
          <a:fontRef idx="minor">
            <a:schemeClr val="tx1"/>
          </a:fontRef>
        </p:style>
      </p:cxnSp>
      <p:sp>
        <p:nvSpPr>
          <p:cNvPr id="40" name="TextBox 39">
            <a:extLst>
              <a:ext uri="{FF2B5EF4-FFF2-40B4-BE49-F238E27FC236}">
                <a16:creationId xmlns:a16="http://schemas.microsoft.com/office/drawing/2014/main" id="{5D9DFFEE-0CD0-A032-90EF-73FD0622AA69}"/>
              </a:ext>
            </a:extLst>
          </p:cNvPr>
          <p:cNvSpPr txBox="1"/>
          <p:nvPr/>
        </p:nvSpPr>
        <p:spPr>
          <a:xfrm rot="5400000">
            <a:off x="1438892" y="4483546"/>
            <a:ext cx="2500496" cy="307777"/>
          </a:xfrm>
          <a:prstGeom prst="rect">
            <a:avLst/>
          </a:prstGeom>
          <a:noFill/>
        </p:spPr>
        <p:txBody>
          <a:bodyPr wrap="square" rtlCol="0">
            <a:spAutoFit/>
          </a:bodyPr>
          <a:lstStyle/>
          <a:p>
            <a:r>
              <a:rPr lang="en-US" sz="1400" dirty="0"/>
              <a:t>Systems Implementation</a:t>
            </a:r>
          </a:p>
        </p:txBody>
      </p:sp>
      <p:sp>
        <p:nvSpPr>
          <p:cNvPr id="41" name="TextBox 40">
            <a:extLst>
              <a:ext uri="{FF2B5EF4-FFF2-40B4-BE49-F238E27FC236}">
                <a16:creationId xmlns:a16="http://schemas.microsoft.com/office/drawing/2014/main" id="{6F1CF1F5-108C-889C-D6DE-004A4ED1510D}"/>
              </a:ext>
            </a:extLst>
          </p:cNvPr>
          <p:cNvSpPr txBox="1"/>
          <p:nvPr/>
        </p:nvSpPr>
        <p:spPr>
          <a:xfrm rot="5400000">
            <a:off x="3670910" y="4478302"/>
            <a:ext cx="2500496" cy="307777"/>
          </a:xfrm>
          <a:prstGeom prst="rect">
            <a:avLst/>
          </a:prstGeom>
          <a:noFill/>
        </p:spPr>
        <p:txBody>
          <a:bodyPr wrap="square" rtlCol="0">
            <a:spAutoFit/>
          </a:bodyPr>
          <a:lstStyle/>
          <a:p>
            <a:r>
              <a:rPr lang="en-US" sz="1400" dirty="0"/>
              <a:t>Operations Management </a:t>
            </a:r>
          </a:p>
        </p:txBody>
      </p:sp>
      <p:sp>
        <p:nvSpPr>
          <p:cNvPr id="42" name="TextBox 41">
            <a:extLst>
              <a:ext uri="{FF2B5EF4-FFF2-40B4-BE49-F238E27FC236}">
                <a16:creationId xmlns:a16="http://schemas.microsoft.com/office/drawing/2014/main" id="{2CAA7951-DA27-702D-AAEA-733E40E0386B}"/>
              </a:ext>
            </a:extLst>
          </p:cNvPr>
          <p:cNvSpPr txBox="1"/>
          <p:nvPr/>
        </p:nvSpPr>
        <p:spPr>
          <a:xfrm>
            <a:off x="3429747" y="5941325"/>
            <a:ext cx="2500496" cy="307777"/>
          </a:xfrm>
          <a:prstGeom prst="rect">
            <a:avLst/>
          </a:prstGeom>
          <a:noFill/>
        </p:spPr>
        <p:txBody>
          <a:bodyPr wrap="square" rtlCol="0">
            <a:spAutoFit/>
          </a:bodyPr>
          <a:lstStyle/>
          <a:p>
            <a:r>
              <a:rPr lang="en-US" sz="1400" dirty="0"/>
              <a:t>Information &amp; Insight</a:t>
            </a:r>
          </a:p>
        </p:txBody>
      </p:sp>
      <p:sp>
        <p:nvSpPr>
          <p:cNvPr id="43" name="TextBox 42">
            <a:extLst>
              <a:ext uri="{FF2B5EF4-FFF2-40B4-BE49-F238E27FC236}">
                <a16:creationId xmlns:a16="http://schemas.microsoft.com/office/drawing/2014/main" id="{EE642A91-A971-4B6B-B92C-13140B093086}"/>
              </a:ext>
            </a:extLst>
          </p:cNvPr>
          <p:cNvSpPr txBox="1"/>
          <p:nvPr/>
        </p:nvSpPr>
        <p:spPr>
          <a:xfrm>
            <a:off x="5531753" y="6273198"/>
            <a:ext cx="2500496" cy="307777"/>
          </a:xfrm>
          <a:prstGeom prst="rect">
            <a:avLst/>
          </a:prstGeom>
          <a:noFill/>
        </p:spPr>
        <p:txBody>
          <a:bodyPr wrap="square" rtlCol="0">
            <a:spAutoFit/>
          </a:bodyPr>
          <a:lstStyle/>
          <a:p>
            <a:r>
              <a:rPr lang="en-US" sz="1400" dirty="0"/>
              <a:t>Company &amp; Employee Impact</a:t>
            </a:r>
          </a:p>
        </p:txBody>
      </p:sp>
    </p:spTree>
    <p:extLst>
      <p:ext uri="{BB962C8B-B14F-4D97-AF65-F5344CB8AC3E}">
        <p14:creationId xmlns:p14="http://schemas.microsoft.com/office/powerpoint/2010/main" val="3811341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8AE36-C48A-4E9A-9FF8-91903E4409BF}"/>
              </a:ext>
            </a:extLst>
          </p:cNvPr>
          <p:cNvSpPr>
            <a:spLocks noGrp="1"/>
          </p:cNvSpPr>
          <p:nvPr>
            <p:ph type="title"/>
          </p:nvPr>
        </p:nvSpPr>
        <p:spPr/>
        <p:txBody>
          <a:bodyPr/>
          <a:lstStyle/>
          <a:p>
            <a:r>
              <a:rPr lang="en-US" dirty="0"/>
              <a:t>Interacting with ESG</a:t>
            </a:r>
          </a:p>
        </p:txBody>
      </p:sp>
      <p:sp>
        <p:nvSpPr>
          <p:cNvPr id="4" name="Text Placeholder 3">
            <a:extLst>
              <a:ext uri="{FF2B5EF4-FFF2-40B4-BE49-F238E27FC236}">
                <a16:creationId xmlns:a16="http://schemas.microsoft.com/office/drawing/2014/main" id="{1E6616DE-9DDE-BB25-9D49-FED421C14B1B}"/>
              </a:ext>
            </a:extLst>
          </p:cNvPr>
          <p:cNvSpPr>
            <a:spLocks noGrp="1"/>
          </p:cNvSpPr>
          <p:nvPr>
            <p:ph type="body" idx="1"/>
          </p:nvPr>
        </p:nvSpPr>
        <p:spPr/>
        <p:txBody>
          <a:bodyPr/>
          <a:lstStyle/>
          <a:p>
            <a:r>
              <a:rPr lang="en-US" dirty="0"/>
              <a:t>Our Family of Companies </a:t>
            </a:r>
          </a:p>
        </p:txBody>
      </p:sp>
      <p:sp>
        <p:nvSpPr>
          <p:cNvPr id="3" name="Content Placeholder 2">
            <a:extLst>
              <a:ext uri="{FF2B5EF4-FFF2-40B4-BE49-F238E27FC236}">
                <a16:creationId xmlns:a16="http://schemas.microsoft.com/office/drawing/2014/main" id="{81FA3AEC-11A7-4029-BAE5-30AD1E0026D8}"/>
              </a:ext>
            </a:extLst>
          </p:cNvPr>
          <p:cNvSpPr>
            <a:spLocks noGrp="1"/>
          </p:cNvSpPr>
          <p:nvPr>
            <p:ph sz="half" idx="2"/>
          </p:nvPr>
        </p:nvSpPr>
        <p:spPr/>
        <p:txBody>
          <a:bodyPr>
            <a:normAutofit fontScale="92500" lnSpcReduction="20000"/>
          </a:bodyPr>
          <a:lstStyle/>
          <a:p>
            <a:r>
              <a:rPr lang="en-US" dirty="0"/>
              <a:t>Service line: On their interaction with ESG’s</a:t>
            </a:r>
          </a:p>
          <a:p>
            <a:pPr lvl="1"/>
            <a:r>
              <a:rPr lang="en-US" dirty="0"/>
              <a:t>MP’s application </a:t>
            </a:r>
          </a:p>
          <a:p>
            <a:pPr lvl="1"/>
            <a:r>
              <a:rPr lang="en-US" dirty="0"/>
              <a:t>10/6 application </a:t>
            </a:r>
          </a:p>
          <a:p>
            <a:pPr lvl="1"/>
            <a:r>
              <a:rPr lang="en-US" dirty="0"/>
              <a:t>NPUC </a:t>
            </a:r>
          </a:p>
          <a:p>
            <a:pPr lvl="1"/>
            <a:r>
              <a:rPr lang="en-US" dirty="0"/>
              <a:t>The Gulch application </a:t>
            </a:r>
          </a:p>
          <a:p>
            <a:r>
              <a:rPr lang="en-US" dirty="0"/>
              <a:t>And our own ESG plans</a:t>
            </a:r>
          </a:p>
          <a:p>
            <a:pPr lvl="1"/>
            <a:r>
              <a:rPr lang="en-US" dirty="0"/>
              <a:t>Our company reporting </a:t>
            </a:r>
          </a:p>
          <a:p>
            <a:pPr lvl="1"/>
            <a:r>
              <a:rPr lang="en-US" dirty="0"/>
              <a:t>Our carbon sequestration</a:t>
            </a:r>
          </a:p>
          <a:p>
            <a:pPr lvl="1"/>
            <a:r>
              <a:rPr lang="en-US" dirty="0"/>
              <a:t>Philanthropy</a:t>
            </a:r>
          </a:p>
          <a:p>
            <a:pPr lvl="1"/>
            <a:r>
              <a:rPr lang="en-US" dirty="0"/>
              <a:t>Hiring practices/upkeep </a:t>
            </a:r>
          </a:p>
          <a:p>
            <a:endParaRPr lang="en-US" dirty="0"/>
          </a:p>
          <a:p>
            <a:endParaRPr lang="en-US" dirty="0"/>
          </a:p>
        </p:txBody>
      </p:sp>
      <p:sp>
        <p:nvSpPr>
          <p:cNvPr id="5" name="Text Placeholder 4">
            <a:extLst>
              <a:ext uri="{FF2B5EF4-FFF2-40B4-BE49-F238E27FC236}">
                <a16:creationId xmlns:a16="http://schemas.microsoft.com/office/drawing/2014/main" id="{68632F61-3588-C349-2D92-CB185D4B654E}"/>
              </a:ext>
            </a:extLst>
          </p:cNvPr>
          <p:cNvSpPr>
            <a:spLocks noGrp="1"/>
          </p:cNvSpPr>
          <p:nvPr>
            <p:ph type="body" sz="quarter" idx="3"/>
          </p:nvPr>
        </p:nvSpPr>
        <p:spPr/>
        <p:txBody>
          <a:bodyPr/>
          <a:lstStyle/>
          <a:p>
            <a:r>
              <a:rPr lang="en-US" dirty="0"/>
              <a:t>Our Clients</a:t>
            </a:r>
          </a:p>
        </p:txBody>
      </p:sp>
      <p:sp>
        <p:nvSpPr>
          <p:cNvPr id="6" name="Content Placeholder 5">
            <a:extLst>
              <a:ext uri="{FF2B5EF4-FFF2-40B4-BE49-F238E27FC236}">
                <a16:creationId xmlns:a16="http://schemas.microsoft.com/office/drawing/2014/main" id="{58F1621D-663C-70E8-AD11-E5F805772C80}"/>
              </a:ext>
            </a:extLst>
          </p:cNvPr>
          <p:cNvSpPr>
            <a:spLocks noGrp="1"/>
          </p:cNvSpPr>
          <p:nvPr>
            <p:ph sz="quarter" idx="4"/>
          </p:nvPr>
        </p:nvSpPr>
        <p:spPr/>
        <p:txBody>
          <a:bodyPr>
            <a:normAutofit fontScale="92500" lnSpcReduction="20000"/>
          </a:bodyPr>
          <a:lstStyle/>
          <a:p>
            <a:r>
              <a:rPr lang="en-US" dirty="0"/>
              <a:t>Utilities</a:t>
            </a:r>
          </a:p>
          <a:p>
            <a:pPr lvl="1"/>
            <a:r>
              <a:rPr lang="en-US" dirty="0"/>
              <a:t>Race to Net Zero</a:t>
            </a:r>
          </a:p>
          <a:p>
            <a:r>
              <a:rPr lang="en-US" dirty="0"/>
              <a:t>Municipalities  </a:t>
            </a:r>
          </a:p>
          <a:p>
            <a:pPr lvl="1"/>
            <a:r>
              <a:rPr lang="en-US" dirty="0"/>
              <a:t>Transportation </a:t>
            </a:r>
          </a:p>
          <a:p>
            <a:r>
              <a:rPr lang="en-US" dirty="0"/>
              <a:t>Commodities </a:t>
            </a:r>
          </a:p>
          <a:p>
            <a:pPr lvl="1"/>
            <a:r>
              <a:rPr lang="en-US" dirty="0"/>
              <a:t>Agriculture practices</a:t>
            </a:r>
          </a:p>
          <a:p>
            <a:r>
              <a:rPr lang="en-US" dirty="0"/>
              <a:t>Medical Device </a:t>
            </a:r>
          </a:p>
          <a:p>
            <a:pPr lvl="1"/>
            <a:r>
              <a:rPr lang="en-US" dirty="0"/>
              <a:t>Medical Waste </a:t>
            </a:r>
          </a:p>
          <a:p>
            <a:endParaRPr lang="en-US" dirty="0"/>
          </a:p>
        </p:txBody>
      </p:sp>
    </p:spTree>
    <p:extLst>
      <p:ext uri="{BB962C8B-B14F-4D97-AF65-F5344CB8AC3E}">
        <p14:creationId xmlns:p14="http://schemas.microsoft.com/office/powerpoint/2010/main" val="1963668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grass, sky, outdoor, field">
            <a:extLst>
              <a:ext uri="{FF2B5EF4-FFF2-40B4-BE49-F238E27FC236}">
                <a16:creationId xmlns:a16="http://schemas.microsoft.com/office/drawing/2014/main" id="{C1B138FC-3C84-469E-A058-94102F777E5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p:spPr>
      </p:pic>
      <p:sp>
        <p:nvSpPr>
          <p:cNvPr id="5" name="Title 4">
            <a:extLst>
              <a:ext uri="{FF2B5EF4-FFF2-40B4-BE49-F238E27FC236}">
                <a16:creationId xmlns:a16="http://schemas.microsoft.com/office/drawing/2014/main" id="{0341AF6A-3D5A-4E1F-AF01-A82A15DA56A4}"/>
              </a:ext>
            </a:extLst>
          </p:cNvPr>
          <p:cNvSpPr>
            <a:spLocks noGrp="1"/>
          </p:cNvSpPr>
          <p:nvPr>
            <p:ph type="title"/>
          </p:nvPr>
        </p:nvSpPr>
        <p:spPr>
          <a:xfrm>
            <a:off x="0" y="2375848"/>
            <a:ext cx="12192000" cy="4491182"/>
          </a:xfrm>
        </p:spPr>
        <p:txBody>
          <a:bodyPr/>
          <a:lstStyle/>
          <a:p>
            <a:r>
              <a:rPr lang="en-US" sz="4800" dirty="0"/>
              <a:t>Introductory Section</a:t>
            </a:r>
            <a:br>
              <a:rPr lang="en-US" sz="4800" dirty="0"/>
            </a:br>
            <a:r>
              <a:rPr lang="en-US" sz="4000" dirty="0"/>
              <a:t>ESG 100</a:t>
            </a:r>
          </a:p>
        </p:txBody>
      </p:sp>
      <p:sp>
        <p:nvSpPr>
          <p:cNvPr id="24" name="Rectangle 23">
            <a:extLst>
              <a:ext uri="{FF2B5EF4-FFF2-40B4-BE49-F238E27FC236}">
                <a16:creationId xmlns:a16="http://schemas.microsoft.com/office/drawing/2014/main" id="{3237E011-7540-4769-B01C-BBFC9632DD3A}"/>
              </a:ext>
              <a:ext uri="{C183D7F6-B498-43B3-948B-1728B52AA6E4}">
                <adec:decorative xmlns:adec="http://schemas.microsoft.com/office/drawing/2017/decorative" val="1"/>
              </a:ext>
            </a:extLst>
          </p:cNvPr>
          <p:cNvSpPr/>
          <p:nvPr/>
        </p:nvSpPr>
        <p:spPr>
          <a:xfrm>
            <a:off x="3258613" y="2199636"/>
            <a:ext cx="5674774" cy="243746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enorite "/>
              <a:ea typeface="+mn-ea"/>
              <a:cs typeface="+mn-cs"/>
            </a:endParaRPr>
          </a:p>
        </p:txBody>
      </p:sp>
    </p:spTree>
    <p:extLst>
      <p:ext uri="{BB962C8B-B14F-4D97-AF65-F5344CB8AC3E}">
        <p14:creationId xmlns:p14="http://schemas.microsoft.com/office/powerpoint/2010/main" val="1019599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arm field in golden twilight">
            <a:extLst>
              <a:ext uri="{FF2B5EF4-FFF2-40B4-BE49-F238E27FC236}">
                <a16:creationId xmlns:a16="http://schemas.microsoft.com/office/drawing/2014/main" id="{81BFD09D-16CF-4D2B-64B5-699C5162CBFD}"/>
              </a:ext>
            </a:extLst>
          </p:cNvPr>
          <p:cNvPicPr>
            <a:picLocks noChangeAspect="1"/>
          </p:cNvPicPr>
          <p:nvPr/>
        </p:nvPicPr>
        <p:blipFill rotWithShape="1">
          <a:blip r:embed="rId2">
            <a:extLst>
              <a:ext uri="{28A0092B-C50C-407E-A947-70E740481C1C}">
                <a14:useLocalDpi xmlns:a14="http://schemas.microsoft.com/office/drawing/2010/main" val="0"/>
              </a:ext>
            </a:extLst>
          </a:blip>
          <a:srcRect t="11531" b="4199"/>
          <a:stretch/>
        </p:blipFill>
        <p:spPr>
          <a:xfrm>
            <a:off x="-3047" y="10"/>
            <a:ext cx="12191999" cy="6857990"/>
          </a:xfrm>
          <a:prstGeom prst="rect">
            <a:avLst/>
          </a:prstGeom>
        </p:spPr>
      </p:pic>
      <p:sp>
        <p:nvSpPr>
          <p:cNvPr id="21" name="Rectangle 2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4C6EA89-8D6B-4DDB-8741-00CDAE25750D}"/>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Conclusion  </a:t>
            </a:r>
          </a:p>
        </p:txBody>
      </p:sp>
      <p:sp>
        <p:nvSpPr>
          <p:cNvPr id="7" name="Text Placeholder 6">
            <a:extLst>
              <a:ext uri="{FF2B5EF4-FFF2-40B4-BE49-F238E27FC236}">
                <a16:creationId xmlns:a16="http://schemas.microsoft.com/office/drawing/2014/main" id="{5161C6E8-4D92-48C0-9C23-EC37D3F4477C}"/>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1446311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CF1C30-026E-DD4F-35D8-F53F349AA5E5}"/>
              </a:ext>
            </a:extLst>
          </p:cNvPr>
          <p:cNvSpPr>
            <a:spLocks noGrp="1"/>
          </p:cNvSpPr>
          <p:nvPr>
            <p:ph type="title"/>
          </p:nvPr>
        </p:nvSpPr>
        <p:spPr/>
        <p:txBody>
          <a:bodyPr/>
          <a:lstStyle/>
          <a:p>
            <a:r>
              <a:rPr lang="en-US" dirty="0"/>
              <a:t>To Sum it all up</a:t>
            </a:r>
          </a:p>
        </p:txBody>
      </p:sp>
      <p:sp>
        <p:nvSpPr>
          <p:cNvPr id="5" name="Content Placeholder 4">
            <a:extLst>
              <a:ext uri="{FF2B5EF4-FFF2-40B4-BE49-F238E27FC236}">
                <a16:creationId xmlns:a16="http://schemas.microsoft.com/office/drawing/2014/main" id="{7CD9C8A7-B043-1F6D-252D-9D8850B9B197}"/>
              </a:ext>
            </a:extLst>
          </p:cNvPr>
          <p:cNvSpPr>
            <a:spLocks noGrp="1"/>
          </p:cNvSpPr>
          <p:nvPr>
            <p:ph idx="1"/>
          </p:nvPr>
        </p:nvSpPr>
        <p:spPr/>
        <p:txBody>
          <a:bodyPr/>
          <a:lstStyle/>
          <a:p>
            <a:r>
              <a:rPr lang="en-US" dirty="0"/>
              <a:t>The Ecological Economy is here and we as a viable business have a unique opportunity to adapt to it</a:t>
            </a:r>
          </a:p>
          <a:p>
            <a:r>
              <a:rPr lang="en-US" dirty="0"/>
              <a:t>Though this training program we will be one of the few work forces that are trained on ESG thinking and its business application – not only for our own business but for our clients as well </a:t>
            </a:r>
          </a:p>
          <a:p>
            <a:r>
              <a:rPr lang="en-US" dirty="0"/>
              <a:t>You will have an added advantage in your career going forward with this education and practice under your belt</a:t>
            </a:r>
          </a:p>
          <a:p>
            <a:r>
              <a:rPr lang="en-US" dirty="0"/>
              <a:t>The work you do is more impactful than you may have realized</a:t>
            </a:r>
          </a:p>
          <a:p>
            <a:endParaRPr lang="en-US" dirty="0"/>
          </a:p>
          <a:p>
            <a:endParaRPr lang="en-US" dirty="0"/>
          </a:p>
        </p:txBody>
      </p:sp>
    </p:spTree>
    <p:extLst>
      <p:ext uri="{BB962C8B-B14F-4D97-AF65-F5344CB8AC3E}">
        <p14:creationId xmlns:p14="http://schemas.microsoft.com/office/powerpoint/2010/main" val="693305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3">
            <a:extLst>
              <a:ext uri="{FF2B5EF4-FFF2-40B4-BE49-F238E27FC236}">
                <a16:creationId xmlns:a16="http://schemas.microsoft.com/office/drawing/2014/main" id="{94F72966-C7F2-68A4-2482-A0B53D42BF4B}"/>
              </a:ext>
            </a:extLst>
          </p:cNvPr>
          <p:cNvSpPr>
            <a:spLocks noGrp="1"/>
          </p:cNvSpPr>
          <p:nvPr>
            <p:ph type="title"/>
          </p:nvPr>
        </p:nvSpPr>
        <p:spPr>
          <a:xfrm>
            <a:off x="640080" y="325369"/>
            <a:ext cx="4368602" cy="1956841"/>
          </a:xfrm>
        </p:spPr>
        <p:txBody>
          <a:bodyPr anchor="b">
            <a:normAutofit/>
          </a:bodyPr>
          <a:lstStyle/>
          <a:p>
            <a:r>
              <a:rPr lang="en-US" sz="5400" dirty="0"/>
              <a:t>Q&amp;A</a:t>
            </a:r>
          </a:p>
        </p:txBody>
      </p:sp>
      <p:sp>
        <p:nvSpPr>
          <p:cNvPr id="3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ontent Placeholder 10">
            <a:extLst>
              <a:ext uri="{FF2B5EF4-FFF2-40B4-BE49-F238E27FC236}">
                <a16:creationId xmlns:a16="http://schemas.microsoft.com/office/drawing/2014/main" id="{F240A719-33FA-44E9-58B3-6D1C7EAC960F}"/>
              </a:ext>
            </a:extLst>
          </p:cNvPr>
          <p:cNvSpPr>
            <a:spLocks noGrp="1"/>
          </p:cNvSpPr>
          <p:nvPr>
            <p:ph idx="1"/>
          </p:nvPr>
        </p:nvSpPr>
        <p:spPr>
          <a:xfrm>
            <a:off x="640080" y="2872899"/>
            <a:ext cx="4243589" cy="3320668"/>
          </a:xfrm>
        </p:spPr>
        <p:txBody>
          <a:bodyPr>
            <a:normAutofit/>
          </a:bodyPr>
          <a:lstStyle/>
          <a:p>
            <a:endParaRPr lang="en-US" sz="2200" dirty="0"/>
          </a:p>
        </p:txBody>
      </p:sp>
      <p:pic>
        <p:nvPicPr>
          <p:cNvPr id="7" name="Content Placeholder 6" descr="Quizzical burrowing owl looking forward">
            <a:extLst>
              <a:ext uri="{FF2B5EF4-FFF2-40B4-BE49-F238E27FC236}">
                <a16:creationId xmlns:a16="http://schemas.microsoft.com/office/drawing/2014/main" id="{F71058B7-534E-E4C3-360D-156D64B3C384}"/>
              </a:ext>
            </a:extLst>
          </p:cNvPr>
          <p:cNvPicPr>
            <a:picLocks noChangeAspect="1"/>
          </p:cNvPicPr>
          <p:nvPr/>
        </p:nvPicPr>
        <p:blipFill rotWithShape="1">
          <a:blip r:embed="rId2">
            <a:extLst>
              <a:ext uri="{28A0092B-C50C-407E-A947-70E740481C1C}">
                <a14:useLocalDpi xmlns:a14="http://schemas.microsoft.com/office/drawing/2010/main" val="0"/>
              </a:ext>
            </a:extLst>
          </a:blip>
          <a:srcRect r="3028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98906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6D67A3-6E33-A016-CC16-DA4290AB322B}"/>
              </a:ext>
            </a:extLst>
          </p:cNvPr>
          <p:cNvSpPr/>
          <p:nvPr/>
        </p:nvSpPr>
        <p:spPr>
          <a:xfrm>
            <a:off x="561975" y="4638675"/>
            <a:ext cx="5143500" cy="159183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9" name="Title 48">
            <a:extLst>
              <a:ext uri="{FF2B5EF4-FFF2-40B4-BE49-F238E27FC236}">
                <a16:creationId xmlns:a16="http://schemas.microsoft.com/office/drawing/2014/main" id="{7D64EB56-7814-4ADB-BD4C-D4E42F8780CA}"/>
              </a:ext>
            </a:extLst>
          </p:cNvPr>
          <p:cNvSpPr>
            <a:spLocks noGrp="1"/>
          </p:cNvSpPr>
          <p:nvPr>
            <p:ph type="title"/>
          </p:nvPr>
        </p:nvSpPr>
        <p:spPr>
          <a:xfrm>
            <a:off x="827314" y="627486"/>
            <a:ext cx="5268686" cy="568896"/>
          </a:xfrm>
        </p:spPr>
        <p:txBody>
          <a:bodyPr/>
          <a:lstStyle/>
          <a:p>
            <a:r>
              <a:rPr lang="en-US" noProof="0" dirty="0"/>
              <a:t>Prerequisites</a:t>
            </a:r>
            <a:endParaRPr lang="en-US" dirty="0"/>
          </a:p>
        </p:txBody>
      </p:sp>
      <p:sp>
        <p:nvSpPr>
          <p:cNvPr id="36" name="Text Placeholder 35">
            <a:extLst>
              <a:ext uri="{FF2B5EF4-FFF2-40B4-BE49-F238E27FC236}">
                <a16:creationId xmlns:a16="http://schemas.microsoft.com/office/drawing/2014/main" id="{961EE219-B131-4C25-AE31-AD3B197A4B72}"/>
              </a:ext>
            </a:extLst>
          </p:cNvPr>
          <p:cNvSpPr>
            <a:spLocks noGrp="1"/>
          </p:cNvSpPr>
          <p:nvPr>
            <p:ph type="body" sz="quarter" idx="33"/>
          </p:nvPr>
        </p:nvSpPr>
        <p:spPr>
          <a:xfrm>
            <a:off x="820438" y="1011439"/>
            <a:ext cx="4989233" cy="568896"/>
          </a:xfrm>
        </p:spPr>
        <p:txBody>
          <a:bodyPr/>
          <a:lstStyle/>
          <a:p>
            <a:r>
              <a:rPr lang="en-US" dirty="0"/>
              <a:t>Foundational Training for All</a:t>
            </a:r>
          </a:p>
        </p:txBody>
      </p:sp>
      <p:sp>
        <p:nvSpPr>
          <p:cNvPr id="66" name="Text Placeholder 65">
            <a:extLst>
              <a:ext uri="{FF2B5EF4-FFF2-40B4-BE49-F238E27FC236}">
                <a16:creationId xmlns:a16="http://schemas.microsoft.com/office/drawing/2014/main" id="{09C30599-76A8-4BC6-94F7-A80189E48464}"/>
              </a:ext>
            </a:extLst>
          </p:cNvPr>
          <p:cNvSpPr>
            <a:spLocks noGrp="1"/>
          </p:cNvSpPr>
          <p:nvPr>
            <p:ph type="body" sz="quarter" idx="26"/>
          </p:nvPr>
        </p:nvSpPr>
        <p:spPr/>
        <p:txBody>
          <a:bodyPr/>
          <a:lstStyle/>
          <a:p>
            <a:r>
              <a:rPr lang="en-US" dirty="0"/>
              <a:t>ESG 101</a:t>
            </a:r>
          </a:p>
        </p:txBody>
      </p:sp>
      <p:sp>
        <p:nvSpPr>
          <p:cNvPr id="82" name="Text Placeholder 81">
            <a:extLst>
              <a:ext uri="{FF2B5EF4-FFF2-40B4-BE49-F238E27FC236}">
                <a16:creationId xmlns:a16="http://schemas.microsoft.com/office/drawing/2014/main" id="{47CF6540-6A1C-4A70-8BA0-6A13694F1AE2}"/>
              </a:ext>
            </a:extLst>
          </p:cNvPr>
          <p:cNvSpPr>
            <a:spLocks noGrp="1"/>
          </p:cNvSpPr>
          <p:nvPr>
            <p:ph type="body" sz="quarter" idx="13"/>
          </p:nvPr>
        </p:nvSpPr>
        <p:spPr>
          <a:xfrm>
            <a:off x="2727695" y="2044485"/>
            <a:ext cx="3081975" cy="1121230"/>
          </a:xfrm>
        </p:spPr>
        <p:txBody>
          <a:bodyPr/>
          <a:lstStyle/>
          <a:p>
            <a:r>
              <a:rPr lang="en-US" dirty="0"/>
              <a:t>Introduction to Climate Change – Aviva’s Course </a:t>
            </a:r>
          </a:p>
        </p:txBody>
      </p:sp>
      <p:sp>
        <p:nvSpPr>
          <p:cNvPr id="147" name="Text Placeholder 146">
            <a:extLst>
              <a:ext uri="{FF2B5EF4-FFF2-40B4-BE49-F238E27FC236}">
                <a16:creationId xmlns:a16="http://schemas.microsoft.com/office/drawing/2014/main" id="{85278DC3-7465-427B-9DD5-7E46CE00FFC1}"/>
              </a:ext>
            </a:extLst>
          </p:cNvPr>
          <p:cNvSpPr>
            <a:spLocks noGrp="1"/>
          </p:cNvSpPr>
          <p:nvPr>
            <p:ph type="body" sz="quarter" idx="34"/>
          </p:nvPr>
        </p:nvSpPr>
        <p:spPr>
          <a:xfrm>
            <a:off x="920666" y="3428263"/>
            <a:ext cx="1584471" cy="1121230"/>
          </a:xfrm>
        </p:spPr>
        <p:txBody>
          <a:bodyPr/>
          <a:lstStyle/>
          <a:p>
            <a:r>
              <a:rPr lang="en-US" dirty="0"/>
              <a:t>ESG 102</a:t>
            </a:r>
          </a:p>
        </p:txBody>
      </p:sp>
      <p:sp>
        <p:nvSpPr>
          <p:cNvPr id="173" name="Text Placeholder 172">
            <a:extLst>
              <a:ext uri="{FF2B5EF4-FFF2-40B4-BE49-F238E27FC236}">
                <a16:creationId xmlns:a16="http://schemas.microsoft.com/office/drawing/2014/main" id="{1B5D0D81-8352-40FD-B232-D587379A48F6}"/>
              </a:ext>
            </a:extLst>
          </p:cNvPr>
          <p:cNvSpPr>
            <a:spLocks noGrp="1"/>
          </p:cNvSpPr>
          <p:nvPr>
            <p:ph type="body" sz="quarter" idx="35"/>
          </p:nvPr>
        </p:nvSpPr>
        <p:spPr>
          <a:xfrm>
            <a:off x="2727695" y="3428263"/>
            <a:ext cx="3081975" cy="1121230"/>
          </a:xfrm>
        </p:spPr>
        <p:txBody>
          <a:bodyPr/>
          <a:lstStyle/>
          <a:p>
            <a:r>
              <a:rPr lang="en-US" dirty="0"/>
              <a:t>ESG Definitions &amp; Usages </a:t>
            </a:r>
          </a:p>
        </p:txBody>
      </p:sp>
      <p:sp>
        <p:nvSpPr>
          <p:cNvPr id="149" name="Text Placeholder 148">
            <a:extLst>
              <a:ext uri="{FF2B5EF4-FFF2-40B4-BE49-F238E27FC236}">
                <a16:creationId xmlns:a16="http://schemas.microsoft.com/office/drawing/2014/main" id="{9D611317-439A-40F5-AA3E-CF88472F54C4}"/>
              </a:ext>
            </a:extLst>
          </p:cNvPr>
          <p:cNvSpPr>
            <a:spLocks noGrp="1"/>
          </p:cNvSpPr>
          <p:nvPr>
            <p:ph type="body" sz="quarter" idx="36"/>
          </p:nvPr>
        </p:nvSpPr>
        <p:spPr>
          <a:xfrm>
            <a:off x="920666" y="4812041"/>
            <a:ext cx="1584471" cy="1121230"/>
          </a:xfrm>
        </p:spPr>
        <p:txBody>
          <a:bodyPr/>
          <a:lstStyle/>
          <a:p>
            <a:r>
              <a:rPr lang="en-US" dirty="0"/>
              <a:t>ESG 103</a:t>
            </a:r>
          </a:p>
        </p:txBody>
      </p:sp>
      <p:sp>
        <p:nvSpPr>
          <p:cNvPr id="174" name="Text Placeholder 173">
            <a:extLst>
              <a:ext uri="{FF2B5EF4-FFF2-40B4-BE49-F238E27FC236}">
                <a16:creationId xmlns:a16="http://schemas.microsoft.com/office/drawing/2014/main" id="{AFFA4C3C-8D8D-4DAB-A3FC-6ACD990091D0}"/>
              </a:ext>
            </a:extLst>
          </p:cNvPr>
          <p:cNvSpPr>
            <a:spLocks noGrp="1"/>
          </p:cNvSpPr>
          <p:nvPr>
            <p:ph type="body" sz="quarter" idx="37"/>
          </p:nvPr>
        </p:nvSpPr>
        <p:spPr>
          <a:xfrm>
            <a:off x="2727695" y="4812041"/>
            <a:ext cx="3081975" cy="1121230"/>
          </a:xfrm>
        </p:spPr>
        <p:txBody>
          <a:bodyPr/>
          <a:lstStyle/>
          <a:p>
            <a:r>
              <a:rPr lang="en-US" dirty="0"/>
              <a:t>The Ecological Economy </a:t>
            </a:r>
          </a:p>
        </p:txBody>
      </p:sp>
      <p:sp>
        <p:nvSpPr>
          <p:cNvPr id="2" name="Date Placeholder 1">
            <a:extLst>
              <a:ext uri="{FF2B5EF4-FFF2-40B4-BE49-F238E27FC236}">
                <a16:creationId xmlns:a16="http://schemas.microsoft.com/office/drawing/2014/main" id="{295CFB4A-6359-4A5C-B94D-1A54B544E3D0}"/>
              </a:ext>
            </a:extLst>
          </p:cNvPr>
          <p:cNvSpPr>
            <a:spLocks noGrp="1"/>
          </p:cNvSpPr>
          <p:nvPr>
            <p:ph type="dt" sz="half" idx="2"/>
          </p:nvPr>
        </p:nvSpPr>
        <p:spPr>
          <a:xfrm>
            <a:off x="838200" y="6356350"/>
            <a:ext cx="159067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srgbClr val="E7E6E6">
                    <a:lumMod val="50000"/>
                  </a:srgbClr>
                </a:solidFill>
                <a:effectLst/>
                <a:uLnTx/>
                <a:uFillTx/>
                <a:latin typeface="Tenorite "/>
                <a:ea typeface="+mn-ea"/>
                <a:cs typeface="+mn-cs"/>
              </a:rPr>
              <a:t>2022</a:t>
            </a:r>
          </a:p>
        </p:txBody>
      </p:sp>
      <p:sp>
        <p:nvSpPr>
          <p:cNvPr id="3" name="Footer Placeholder 2">
            <a:extLst>
              <a:ext uri="{FF2B5EF4-FFF2-40B4-BE49-F238E27FC236}">
                <a16:creationId xmlns:a16="http://schemas.microsoft.com/office/drawing/2014/main" id="{CEB23F79-82E5-43EE-8390-DF067A88C957}"/>
              </a:ext>
            </a:extLst>
          </p:cNvPr>
          <p:cNvSpPr>
            <a:spLocks noGrp="1"/>
          </p:cNvSpPr>
          <p:nvPr>
            <p:ph type="ftr" sz="quarter" idx="3"/>
          </p:nvPr>
        </p:nvSpPr>
        <p:spPr>
          <a:xfrm>
            <a:off x="6473608"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dirty="0">
                <a:ln>
                  <a:noFill/>
                </a:ln>
                <a:solidFill>
                  <a:prstClr val="white"/>
                </a:solidFill>
                <a:effectLst>
                  <a:outerShdw blurRad="38100" dist="38100" dir="2700000" algn="tl">
                    <a:srgbClr val="000000">
                      <a:alpha val="43137"/>
                    </a:srgbClr>
                  </a:outerShdw>
                </a:effectLst>
                <a:uLnTx/>
                <a:uFillTx/>
                <a:latin typeface="Tenorite Bold"/>
                <a:ea typeface="+mn-ea"/>
                <a:cs typeface="+mn-cs"/>
              </a:rPr>
              <a:t>Pitch deck</a:t>
            </a:r>
          </a:p>
        </p:txBody>
      </p:sp>
      <p:pic>
        <p:nvPicPr>
          <p:cNvPr id="21" name="Picture Placeholder 20" descr="Close up of green grass">
            <a:extLst>
              <a:ext uri="{FF2B5EF4-FFF2-40B4-BE49-F238E27FC236}">
                <a16:creationId xmlns:a16="http://schemas.microsoft.com/office/drawing/2014/main" id="{EF945BF7-34F4-4EEA-A280-470C550BC5E9}"/>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val="0"/>
              </a:ext>
            </a:extLst>
          </a:blip>
          <a:srcRect/>
          <a:stretch/>
        </p:blipFill>
        <p:spPr>
          <a:xfrm>
            <a:off x="6683831" y="0"/>
            <a:ext cx="5508168" cy="6858000"/>
          </a:xfrm>
        </p:spPr>
      </p:pic>
      <p:sp>
        <p:nvSpPr>
          <p:cNvPr id="4" name="Slide Number Placeholder 3">
            <a:extLst>
              <a:ext uri="{FF2B5EF4-FFF2-40B4-BE49-F238E27FC236}">
                <a16:creationId xmlns:a16="http://schemas.microsoft.com/office/drawing/2014/main" id="{32662DA0-3900-45BB-8F3C-556CCD213AC8}"/>
              </a:ext>
            </a:extLst>
          </p:cNvPr>
          <p:cNvSpPr>
            <a:spLocks noGrp="1"/>
          </p:cNvSpPr>
          <p:nvPr>
            <p:ph type="sldNum" sz="quarter" idx="4"/>
          </p:nvPr>
        </p:nvSpPr>
        <p:spPr>
          <a:xfrm>
            <a:off x="9791700" y="6356350"/>
            <a:ext cx="1562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7306C-81BA-4795-A5CA-9392456A8C1E}" type="slidenum">
              <a:rPr kumimoji="0" lang="en-US" sz="1200" b="0" i="0" u="none" strike="noStrike" kern="1200" cap="none" spc="100" normalizeH="0" baseline="0" noProof="0" smtClean="0">
                <a:ln>
                  <a:noFill/>
                </a:ln>
                <a:solidFill>
                  <a:prstClr val="white"/>
                </a:solidFill>
                <a:effectLst>
                  <a:outerShdw blurRad="38100" dist="38100" dir="2700000" algn="tl">
                    <a:srgbClr val="000000">
                      <a:alpha val="43137"/>
                    </a:srgbClr>
                  </a:outerShdw>
                </a:effectLst>
                <a:uLnTx/>
                <a:uFillTx/>
                <a:latin typeface="Tenorite "/>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100" normalizeH="0" baseline="0" noProof="0" dirty="0">
              <a:ln>
                <a:noFill/>
              </a:ln>
              <a:solidFill>
                <a:prstClr val="white"/>
              </a:solidFill>
              <a:effectLst>
                <a:outerShdw blurRad="38100" dist="38100" dir="2700000" algn="tl">
                  <a:srgbClr val="000000">
                    <a:alpha val="43137"/>
                  </a:srgbClr>
                </a:outerShdw>
              </a:effectLst>
              <a:uLnTx/>
              <a:uFillTx/>
              <a:latin typeface="Tenorite "/>
              <a:ea typeface="+mn-ea"/>
              <a:cs typeface="+mn-cs"/>
            </a:endParaRPr>
          </a:p>
        </p:txBody>
      </p:sp>
    </p:spTree>
    <p:extLst>
      <p:ext uri="{BB962C8B-B14F-4D97-AF65-F5344CB8AC3E}">
        <p14:creationId xmlns:p14="http://schemas.microsoft.com/office/powerpoint/2010/main" val="1604891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grass, sky, outdoor, field">
            <a:extLst>
              <a:ext uri="{FF2B5EF4-FFF2-40B4-BE49-F238E27FC236}">
                <a16:creationId xmlns:a16="http://schemas.microsoft.com/office/drawing/2014/main" id="{C1B138FC-3C84-469E-A058-94102F777E5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p:spPr>
      </p:pic>
      <p:sp>
        <p:nvSpPr>
          <p:cNvPr id="5" name="Title 4">
            <a:extLst>
              <a:ext uri="{FF2B5EF4-FFF2-40B4-BE49-F238E27FC236}">
                <a16:creationId xmlns:a16="http://schemas.microsoft.com/office/drawing/2014/main" id="{0341AF6A-3D5A-4E1F-AF01-A82A15DA56A4}"/>
              </a:ext>
            </a:extLst>
          </p:cNvPr>
          <p:cNvSpPr>
            <a:spLocks noGrp="1"/>
          </p:cNvSpPr>
          <p:nvPr>
            <p:ph type="title"/>
          </p:nvPr>
        </p:nvSpPr>
        <p:spPr>
          <a:xfrm>
            <a:off x="0" y="2375848"/>
            <a:ext cx="12192000" cy="4491182"/>
          </a:xfrm>
        </p:spPr>
        <p:txBody>
          <a:bodyPr/>
          <a:lstStyle/>
          <a:p>
            <a:r>
              <a:rPr lang="en-US" sz="4800" dirty="0"/>
              <a:t>PCI &amp; ESG </a:t>
            </a:r>
            <a:br>
              <a:rPr lang="en-US" sz="4800" dirty="0"/>
            </a:br>
            <a:r>
              <a:rPr lang="en-US" sz="4000" dirty="0"/>
              <a:t>Sections 200, 300</a:t>
            </a:r>
          </a:p>
        </p:txBody>
      </p:sp>
      <p:sp>
        <p:nvSpPr>
          <p:cNvPr id="24" name="Rectangle 23">
            <a:extLst>
              <a:ext uri="{FF2B5EF4-FFF2-40B4-BE49-F238E27FC236}">
                <a16:creationId xmlns:a16="http://schemas.microsoft.com/office/drawing/2014/main" id="{3237E011-7540-4769-B01C-BBFC9632DD3A}"/>
              </a:ext>
              <a:ext uri="{C183D7F6-B498-43B3-948B-1728B52AA6E4}">
                <adec:decorative xmlns:adec="http://schemas.microsoft.com/office/drawing/2017/decorative" val="1"/>
              </a:ext>
            </a:extLst>
          </p:cNvPr>
          <p:cNvSpPr/>
          <p:nvPr/>
        </p:nvSpPr>
        <p:spPr>
          <a:xfrm>
            <a:off x="3258613" y="2199636"/>
            <a:ext cx="5674774" cy="243746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enorite "/>
              <a:ea typeface="+mn-ea"/>
              <a:cs typeface="+mn-cs"/>
            </a:endParaRPr>
          </a:p>
        </p:txBody>
      </p:sp>
    </p:spTree>
    <p:extLst>
      <p:ext uri="{BB962C8B-B14F-4D97-AF65-F5344CB8AC3E}">
        <p14:creationId xmlns:p14="http://schemas.microsoft.com/office/powerpoint/2010/main" val="1259015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descr="A picture containing grass, outdoor, nature, field, sunset">
            <a:extLst>
              <a:ext uri="{FF2B5EF4-FFF2-40B4-BE49-F238E27FC236}">
                <a16:creationId xmlns:a16="http://schemas.microsoft.com/office/drawing/2014/main" id="{C4BDBB22-6AEB-49C9-9E42-0CA929FFB7A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1" y="0"/>
            <a:ext cx="6772276" cy="6858000"/>
          </a:xfrm>
        </p:spPr>
      </p:pic>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1861354" y="790901"/>
            <a:ext cx="3049568" cy="640698"/>
          </a:xfrm>
        </p:spPr>
        <p:txBody>
          <a:bodyPr/>
          <a:lstStyle/>
          <a:p>
            <a:r>
              <a:rPr lang="en-US" dirty="0"/>
              <a:t>How it all fits </a:t>
            </a:r>
            <a:r>
              <a:rPr lang="en-US" dirty="0" err="1"/>
              <a:t>togheter</a:t>
            </a:r>
            <a:endParaRPr lang="en-US" dirty="0"/>
          </a:p>
        </p:txBody>
      </p:sp>
      <p:sp>
        <p:nvSpPr>
          <p:cNvPr id="80" name="Text Placeholder 79">
            <a:extLst>
              <a:ext uri="{FF2B5EF4-FFF2-40B4-BE49-F238E27FC236}">
                <a16:creationId xmlns:a16="http://schemas.microsoft.com/office/drawing/2014/main" id="{1E23B707-4619-411F-BCA9-9F153721B295}"/>
              </a:ext>
            </a:extLst>
          </p:cNvPr>
          <p:cNvSpPr>
            <a:spLocks noGrp="1"/>
          </p:cNvSpPr>
          <p:nvPr>
            <p:ph type="body" sz="quarter" idx="16"/>
          </p:nvPr>
        </p:nvSpPr>
        <p:spPr>
          <a:xfrm>
            <a:off x="7822086" y="560020"/>
            <a:ext cx="3421103" cy="426393"/>
          </a:xfrm>
        </p:spPr>
        <p:txBody>
          <a:bodyPr/>
          <a:lstStyle/>
          <a:p>
            <a:r>
              <a:rPr lang="en-US" dirty="0"/>
              <a:t>MP in ESG</a:t>
            </a:r>
          </a:p>
        </p:txBody>
      </p:sp>
      <p:sp>
        <p:nvSpPr>
          <p:cNvPr id="79" name="Text Placeholder 78">
            <a:extLst>
              <a:ext uri="{FF2B5EF4-FFF2-40B4-BE49-F238E27FC236}">
                <a16:creationId xmlns:a16="http://schemas.microsoft.com/office/drawing/2014/main" id="{82E2372A-C3D6-4099-889B-9004AC815EC5}"/>
              </a:ext>
            </a:extLst>
          </p:cNvPr>
          <p:cNvSpPr>
            <a:spLocks noGrp="1"/>
          </p:cNvSpPr>
          <p:nvPr>
            <p:ph type="body" sz="quarter" idx="12"/>
          </p:nvPr>
        </p:nvSpPr>
        <p:spPr>
          <a:xfrm>
            <a:off x="7822086" y="939525"/>
            <a:ext cx="3421103" cy="1017102"/>
          </a:xfrm>
        </p:spPr>
        <p:txBody>
          <a:bodyPr/>
          <a:lstStyle/>
          <a:p>
            <a:pPr marL="285750" indent="-285750">
              <a:buFont typeface="Courier New" panose="02070309020205020404" pitchFamily="49" charset="0"/>
              <a:buChar char="o"/>
            </a:pPr>
            <a:r>
              <a:rPr lang="en-US" dirty="0"/>
              <a:t>Org Dev</a:t>
            </a:r>
          </a:p>
          <a:p>
            <a:pPr marL="285750" indent="-285750">
              <a:buFont typeface="Courier New" panose="02070309020205020404" pitchFamily="49" charset="0"/>
              <a:buChar char="o"/>
            </a:pPr>
            <a:r>
              <a:rPr lang="en-US" dirty="0"/>
              <a:t>Change Adoption </a:t>
            </a:r>
          </a:p>
          <a:p>
            <a:pPr marL="285750" indent="-285750">
              <a:buFont typeface="Courier New" panose="02070309020205020404" pitchFamily="49" charset="0"/>
              <a:buChar char="o"/>
            </a:pPr>
            <a:r>
              <a:rPr lang="en-US" dirty="0"/>
              <a:t>Data Innovation ​</a:t>
            </a:r>
          </a:p>
        </p:txBody>
      </p:sp>
      <p:sp>
        <p:nvSpPr>
          <p:cNvPr id="82" name="Text Placeholder 81">
            <a:extLst>
              <a:ext uri="{FF2B5EF4-FFF2-40B4-BE49-F238E27FC236}">
                <a16:creationId xmlns:a16="http://schemas.microsoft.com/office/drawing/2014/main" id="{3F5597E2-E045-4B3D-8F17-983390E18BE1}"/>
              </a:ext>
            </a:extLst>
          </p:cNvPr>
          <p:cNvSpPr>
            <a:spLocks noGrp="1"/>
          </p:cNvSpPr>
          <p:nvPr>
            <p:ph type="body" sz="quarter" idx="18"/>
          </p:nvPr>
        </p:nvSpPr>
        <p:spPr>
          <a:xfrm>
            <a:off x="7822086" y="1990427"/>
            <a:ext cx="3421103" cy="426393"/>
          </a:xfrm>
        </p:spPr>
        <p:txBody>
          <a:bodyPr/>
          <a:lstStyle/>
          <a:p>
            <a:r>
              <a:rPr lang="en-US" dirty="0"/>
              <a:t>10/6 in ESG</a:t>
            </a:r>
          </a:p>
        </p:txBody>
      </p:sp>
      <p:sp>
        <p:nvSpPr>
          <p:cNvPr id="81" name="Text Placeholder 80">
            <a:extLst>
              <a:ext uri="{FF2B5EF4-FFF2-40B4-BE49-F238E27FC236}">
                <a16:creationId xmlns:a16="http://schemas.microsoft.com/office/drawing/2014/main" id="{A64F1920-095B-403C-80E1-A2F024F58071}"/>
              </a:ext>
            </a:extLst>
          </p:cNvPr>
          <p:cNvSpPr>
            <a:spLocks noGrp="1"/>
          </p:cNvSpPr>
          <p:nvPr>
            <p:ph type="body" sz="quarter" idx="17"/>
          </p:nvPr>
        </p:nvSpPr>
        <p:spPr>
          <a:xfrm>
            <a:off x="7822086" y="2369932"/>
            <a:ext cx="3421103" cy="1017102"/>
          </a:xfrm>
        </p:spPr>
        <p:txBody>
          <a:bodyPr/>
          <a:lstStyle/>
          <a:p>
            <a:pPr marL="285750" indent="-285750">
              <a:buFont typeface="Courier New" panose="02070309020205020404" pitchFamily="49" charset="0"/>
              <a:buChar char="o"/>
            </a:pPr>
            <a:r>
              <a:rPr lang="en-US" dirty="0"/>
              <a:t>Project Management </a:t>
            </a:r>
          </a:p>
          <a:p>
            <a:pPr marL="285750" indent="-285750">
              <a:buFont typeface="Courier New" panose="02070309020205020404" pitchFamily="49" charset="0"/>
              <a:buChar char="o"/>
            </a:pPr>
            <a:r>
              <a:rPr lang="en-US" dirty="0"/>
              <a:t>Project Controls </a:t>
            </a:r>
          </a:p>
          <a:p>
            <a:pPr marL="285750" indent="-285750">
              <a:buFont typeface="Courier New" panose="02070309020205020404" pitchFamily="49" charset="0"/>
              <a:buChar char="o"/>
            </a:pPr>
            <a:r>
              <a:rPr lang="en-US" dirty="0"/>
              <a:t>Scheduling Analysis</a:t>
            </a:r>
          </a:p>
        </p:txBody>
      </p:sp>
      <p:sp>
        <p:nvSpPr>
          <p:cNvPr id="84" name="Text Placeholder 83">
            <a:extLst>
              <a:ext uri="{FF2B5EF4-FFF2-40B4-BE49-F238E27FC236}">
                <a16:creationId xmlns:a16="http://schemas.microsoft.com/office/drawing/2014/main" id="{60D23A3B-7061-4A85-9612-37B1F1EFF97E}"/>
              </a:ext>
            </a:extLst>
          </p:cNvPr>
          <p:cNvSpPr>
            <a:spLocks noGrp="1"/>
          </p:cNvSpPr>
          <p:nvPr>
            <p:ph type="body" sz="quarter" idx="20"/>
          </p:nvPr>
        </p:nvSpPr>
        <p:spPr>
          <a:xfrm>
            <a:off x="7822086" y="3393575"/>
            <a:ext cx="3421103" cy="426393"/>
          </a:xfrm>
        </p:spPr>
        <p:txBody>
          <a:bodyPr/>
          <a:lstStyle/>
          <a:p>
            <a:r>
              <a:rPr lang="en-US" dirty="0"/>
              <a:t>PCI in ESG</a:t>
            </a:r>
          </a:p>
        </p:txBody>
      </p:sp>
      <p:sp>
        <p:nvSpPr>
          <p:cNvPr id="83" name="Text Placeholder 82">
            <a:extLst>
              <a:ext uri="{FF2B5EF4-FFF2-40B4-BE49-F238E27FC236}">
                <a16:creationId xmlns:a16="http://schemas.microsoft.com/office/drawing/2014/main" id="{CC67F132-FEAB-45AE-BAFB-DCA57F360572}"/>
              </a:ext>
            </a:extLst>
          </p:cNvPr>
          <p:cNvSpPr>
            <a:spLocks noGrp="1"/>
          </p:cNvSpPr>
          <p:nvPr>
            <p:ph type="body" sz="quarter" idx="19"/>
          </p:nvPr>
        </p:nvSpPr>
        <p:spPr>
          <a:xfrm>
            <a:off x="7822086" y="3773080"/>
            <a:ext cx="3421103" cy="1017102"/>
          </a:xfrm>
        </p:spPr>
        <p:txBody>
          <a:bodyPr/>
          <a:lstStyle/>
          <a:p>
            <a:r>
              <a:rPr lang="en-US" dirty="0"/>
              <a:t>MP &amp; 10/6 Indirect into: </a:t>
            </a:r>
          </a:p>
          <a:p>
            <a:pPr marL="285750" indent="-285750">
              <a:buFont typeface="Courier New" panose="02070309020205020404" pitchFamily="49" charset="0"/>
              <a:buChar char="o"/>
            </a:pPr>
            <a:r>
              <a:rPr lang="en-US" dirty="0"/>
              <a:t>NPUC</a:t>
            </a:r>
          </a:p>
          <a:p>
            <a:pPr marL="285750" indent="-285750">
              <a:buFont typeface="Courier New" panose="02070309020205020404" pitchFamily="49" charset="0"/>
              <a:buChar char="o"/>
            </a:pPr>
            <a:r>
              <a:rPr lang="en-US" dirty="0"/>
              <a:t>The Gulch Environmental Foundation </a:t>
            </a:r>
          </a:p>
        </p:txBody>
      </p:sp>
      <p:sp>
        <p:nvSpPr>
          <p:cNvPr id="26" name="Date Placeholder 25">
            <a:extLst>
              <a:ext uri="{FF2B5EF4-FFF2-40B4-BE49-F238E27FC236}">
                <a16:creationId xmlns:a16="http://schemas.microsoft.com/office/drawing/2014/main" id="{56EA46CF-9FAA-46C0-BD37-C79A26B75D16}"/>
              </a:ext>
            </a:extLst>
          </p:cNvPr>
          <p:cNvSpPr>
            <a:spLocks noGrp="1"/>
          </p:cNvSpPr>
          <p:nvPr>
            <p:ph type="dt" sz="half" idx="2"/>
          </p:nvPr>
        </p:nvSpPr>
        <p:spPr>
          <a:xfrm>
            <a:off x="838200" y="6356350"/>
            <a:ext cx="159067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prstClr val="white"/>
                </a:solidFill>
                <a:effectLst>
                  <a:outerShdw blurRad="38100" dist="38100" dir="2700000" algn="tl">
                    <a:srgbClr val="000000">
                      <a:alpha val="43137"/>
                    </a:srgbClr>
                  </a:outerShdw>
                </a:effectLst>
                <a:uLnTx/>
                <a:uFillTx/>
                <a:latin typeface="Tenorite "/>
                <a:ea typeface="+mn-ea"/>
                <a:cs typeface="+mn-cs"/>
              </a:rPr>
              <a:t>2022</a:t>
            </a:r>
          </a:p>
        </p:txBody>
      </p:sp>
      <p:sp>
        <p:nvSpPr>
          <p:cNvPr id="27" name="Footer Placeholder 26">
            <a:extLst>
              <a:ext uri="{FF2B5EF4-FFF2-40B4-BE49-F238E27FC236}">
                <a16:creationId xmlns:a16="http://schemas.microsoft.com/office/drawing/2014/main" id="{CA8CE3DC-A478-4227-82A4-F4E05F737AA4}"/>
              </a:ext>
            </a:extLst>
          </p:cNvPr>
          <p:cNvSpPr>
            <a:spLocks noGrp="1"/>
          </p:cNvSpPr>
          <p:nvPr>
            <p:ph type="ftr" sz="quarter" idx="3"/>
          </p:nvPr>
        </p:nvSpPr>
        <p:spPr>
          <a:xfrm>
            <a:off x="6473608"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dirty="0">
                <a:ln>
                  <a:noFill/>
                </a:ln>
                <a:solidFill>
                  <a:srgbClr val="E7E6E6">
                    <a:lumMod val="50000"/>
                  </a:srgbClr>
                </a:solidFill>
                <a:effectLst/>
                <a:uLnTx/>
                <a:uFillTx/>
                <a:latin typeface="Tenorite Bold"/>
                <a:ea typeface="+mn-ea"/>
                <a:cs typeface="+mn-cs"/>
              </a:rPr>
              <a:t>ESG Training Program </a:t>
            </a:r>
          </a:p>
        </p:txBody>
      </p:sp>
      <p:sp>
        <p:nvSpPr>
          <p:cNvPr id="28" name="Slide Number Placeholder 27">
            <a:extLst>
              <a:ext uri="{FF2B5EF4-FFF2-40B4-BE49-F238E27FC236}">
                <a16:creationId xmlns:a16="http://schemas.microsoft.com/office/drawing/2014/main" id="{1FFD6689-1CFE-4E13-B717-1E5B52BDCFCD}"/>
              </a:ext>
            </a:extLst>
          </p:cNvPr>
          <p:cNvSpPr>
            <a:spLocks noGrp="1"/>
          </p:cNvSpPr>
          <p:nvPr>
            <p:ph type="sldNum" sz="quarter" idx="4"/>
          </p:nvPr>
        </p:nvSpPr>
        <p:spPr>
          <a:xfrm>
            <a:off x="9791700" y="6356350"/>
            <a:ext cx="1562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7306C-81BA-4795-A5CA-9392456A8C1E}" type="slidenum">
              <a:rPr kumimoji="0" lang="en-US" sz="1200" b="0" i="0" u="none" strike="noStrike" kern="1200" cap="none" spc="100" normalizeH="0" baseline="0" noProof="0" smtClean="0">
                <a:ln>
                  <a:noFill/>
                </a:ln>
                <a:solidFill>
                  <a:srgbClr val="E7E6E6">
                    <a:lumMod val="50000"/>
                  </a:srgbClr>
                </a:solidFill>
                <a:effectLst/>
                <a:uLnTx/>
                <a:uFillTx/>
                <a:latin typeface="Tenorite "/>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100" normalizeH="0" baseline="0" noProof="0" dirty="0">
              <a:ln>
                <a:noFill/>
              </a:ln>
              <a:solidFill>
                <a:srgbClr val="E7E6E6">
                  <a:lumMod val="50000"/>
                </a:srgbClr>
              </a:solidFill>
              <a:effectLst/>
              <a:uLnTx/>
              <a:uFillTx/>
              <a:latin typeface="Tenorite "/>
              <a:ea typeface="+mn-ea"/>
              <a:cs typeface="+mn-cs"/>
            </a:endParaRPr>
          </a:p>
        </p:txBody>
      </p:sp>
      <p:sp>
        <p:nvSpPr>
          <p:cNvPr id="29" name="Rectangle 14">
            <a:extLst>
              <a:ext uri="{FF2B5EF4-FFF2-40B4-BE49-F238E27FC236}">
                <a16:creationId xmlns:a16="http://schemas.microsoft.com/office/drawing/2014/main" id="{C7070E84-7C6C-417F-AB09-EC34EAFFD611}"/>
              </a:ext>
              <a:ext uri="{C183D7F6-B498-43B3-948B-1728B52AA6E4}">
                <adec:decorative xmlns:adec="http://schemas.microsoft.com/office/drawing/2017/decorative" val="1"/>
              </a:ext>
            </a:extLst>
          </p:cNvPr>
          <p:cNvSpPr/>
          <p:nvPr/>
        </p:nvSpPr>
        <p:spPr>
          <a:xfrm>
            <a:off x="3383071" y="0"/>
            <a:ext cx="3376958" cy="6858000"/>
          </a:xfrm>
          <a:custGeom>
            <a:avLst/>
            <a:gdLst>
              <a:gd name="connsiteX0" fmla="*/ 0 w 8808322"/>
              <a:gd name="connsiteY0" fmla="*/ 0 h 6858000"/>
              <a:gd name="connsiteX1" fmla="*/ 8808322 w 8808322"/>
              <a:gd name="connsiteY1" fmla="*/ 0 h 6858000"/>
              <a:gd name="connsiteX2" fmla="*/ 8808322 w 8808322"/>
              <a:gd name="connsiteY2" fmla="*/ 6858000 h 6858000"/>
              <a:gd name="connsiteX3" fmla="*/ 0 w 8808322"/>
              <a:gd name="connsiteY3" fmla="*/ 6858000 h 6858000"/>
              <a:gd name="connsiteX4" fmla="*/ 0 w 8808322"/>
              <a:gd name="connsiteY4" fmla="*/ 0 h 6858000"/>
              <a:gd name="connsiteX0" fmla="*/ 398 w 8808720"/>
              <a:gd name="connsiteY0" fmla="*/ 0 h 6858000"/>
              <a:gd name="connsiteX1" fmla="*/ 8808720 w 8808720"/>
              <a:gd name="connsiteY1" fmla="*/ 0 h 6858000"/>
              <a:gd name="connsiteX2" fmla="*/ 8808720 w 8808720"/>
              <a:gd name="connsiteY2" fmla="*/ 6858000 h 6858000"/>
              <a:gd name="connsiteX3" fmla="*/ 398 w 8808720"/>
              <a:gd name="connsiteY3" fmla="*/ 6858000 h 6858000"/>
              <a:gd name="connsiteX4" fmla="*/ 0 w 8808720"/>
              <a:gd name="connsiteY4" fmla="*/ 1417320 h 6858000"/>
              <a:gd name="connsiteX5" fmla="*/ 398 w 8808720"/>
              <a:gd name="connsiteY5" fmla="*/ 0 h 6858000"/>
              <a:gd name="connsiteX0" fmla="*/ 413722 w 9222044"/>
              <a:gd name="connsiteY0" fmla="*/ 0 h 6858000"/>
              <a:gd name="connsiteX1" fmla="*/ 9222044 w 9222044"/>
              <a:gd name="connsiteY1" fmla="*/ 0 h 6858000"/>
              <a:gd name="connsiteX2" fmla="*/ 9222044 w 9222044"/>
              <a:gd name="connsiteY2" fmla="*/ 6858000 h 6858000"/>
              <a:gd name="connsiteX3" fmla="*/ 413722 w 9222044"/>
              <a:gd name="connsiteY3" fmla="*/ 6858000 h 6858000"/>
              <a:gd name="connsiteX4" fmla="*/ 413324 w 9222044"/>
              <a:gd name="connsiteY4" fmla="*/ 1417320 h 6858000"/>
              <a:gd name="connsiteX5" fmla="*/ 1861124 w 9222044"/>
              <a:gd name="connsiteY5" fmla="*/ 1417320 h 6858000"/>
              <a:gd name="connsiteX6" fmla="*/ 413722 w 9222044"/>
              <a:gd name="connsiteY6" fmla="*/ 0 h 6858000"/>
              <a:gd name="connsiteX0" fmla="*/ 413722 w 9222044"/>
              <a:gd name="connsiteY0" fmla="*/ 0 h 6858000"/>
              <a:gd name="connsiteX1" fmla="*/ 9222044 w 9222044"/>
              <a:gd name="connsiteY1" fmla="*/ 0 h 6858000"/>
              <a:gd name="connsiteX2" fmla="*/ 9222044 w 9222044"/>
              <a:gd name="connsiteY2" fmla="*/ 6858000 h 6858000"/>
              <a:gd name="connsiteX3" fmla="*/ 413722 w 9222044"/>
              <a:gd name="connsiteY3" fmla="*/ 6858000 h 6858000"/>
              <a:gd name="connsiteX4" fmla="*/ 413324 w 9222044"/>
              <a:gd name="connsiteY4" fmla="*/ 1417320 h 6858000"/>
              <a:gd name="connsiteX5" fmla="*/ 1861124 w 9222044"/>
              <a:gd name="connsiteY5" fmla="*/ 1417320 h 6858000"/>
              <a:gd name="connsiteX6" fmla="*/ 413722 w 9222044"/>
              <a:gd name="connsiteY6" fmla="*/ 0 h 6858000"/>
              <a:gd name="connsiteX0" fmla="*/ 413722 w 9222044"/>
              <a:gd name="connsiteY0" fmla="*/ 0 h 6858000"/>
              <a:gd name="connsiteX1" fmla="*/ 9222044 w 9222044"/>
              <a:gd name="connsiteY1" fmla="*/ 0 h 6858000"/>
              <a:gd name="connsiteX2" fmla="*/ 9222044 w 9222044"/>
              <a:gd name="connsiteY2" fmla="*/ 6858000 h 6858000"/>
              <a:gd name="connsiteX3" fmla="*/ 413722 w 9222044"/>
              <a:gd name="connsiteY3" fmla="*/ 6858000 h 6858000"/>
              <a:gd name="connsiteX4" fmla="*/ 413324 w 9222044"/>
              <a:gd name="connsiteY4" fmla="*/ 1417320 h 6858000"/>
              <a:gd name="connsiteX5" fmla="*/ 1861124 w 9222044"/>
              <a:gd name="connsiteY5" fmla="*/ 1417320 h 6858000"/>
              <a:gd name="connsiteX6" fmla="*/ 413722 w 9222044"/>
              <a:gd name="connsiteY6" fmla="*/ 0 h 6858000"/>
              <a:gd name="connsiteX0" fmla="*/ 383332 w 9191654"/>
              <a:gd name="connsiteY0" fmla="*/ 0 h 6858000"/>
              <a:gd name="connsiteX1" fmla="*/ 9191654 w 9191654"/>
              <a:gd name="connsiteY1" fmla="*/ 0 h 6858000"/>
              <a:gd name="connsiteX2" fmla="*/ 9191654 w 9191654"/>
              <a:gd name="connsiteY2" fmla="*/ 6858000 h 6858000"/>
              <a:gd name="connsiteX3" fmla="*/ 383332 w 9191654"/>
              <a:gd name="connsiteY3" fmla="*/ 6858000 h 6858000"/>
              <a:gd name="connsiteX4" fmla="*/ 382934 w 9191654"/>
              <a:gd name="connsiteY4" fmla="*/ 1417320 h 6858000"/>
              <a:gd name="connsiteX5" fmla="*/ 1830734 w 9191654"/>
              <a:gd name="connsiteY5" fmla="*/ 1417320 h 6858000"/>
              <a:gd name="connsiteX6" fmla="*/ 1823114 w 9191654"/>
              <a:gd name="connsiteY6" fmla="*/ 822960 h 6858000"/>
              <a:gd name="connsiteX7" fmla="*/ 383332 w 9191654"/>
              <a:gd name="connsiteY7" fmla="*/ 0 h 6858000"/>
              <a:gd name="connsiteX0" fmla="*/ 383332 w 9191654"/>
              <a:gd name="connsiteY0" fmla="*/ 0 h 6858000"/>
              <a:gd name="connsiteX1" fmla="*/ 9191654 w 9191654"/>
              <a:gd name="connsiteY1" fmla="*/ 0 h 6858000"/>
              <a:gd name="connsiteX2" fmla="*/ 9191654 w 9191654"/>
              <a:gd name="connsiteY2" fmla="*/ 6858000 h 6858000"/>
              <a:gd name="connsiteX3" fmla="*/ 383332 w 9191654"/>
              <a:gd name="connsiteY3" fmla="*/ 6858000 h 6858000"/>
              <a:gd name="connsiteX4" fmla="*/ 382934 w 9191654"/>
              <a:gd name="connsiteY4" fmla="*/ 1417320 h 6858000"/>
              <a:gd name="connsiteX5" fmla="*/ 1830734 w 9191654"/>
              <a:gd name="connsiteY5" fmla="*/ 1417320 h 6858000"/>
              <a:gd name="connsiteX6" fmla="*/ 1823114 w 9191654"/>
              <a:gd name="connsiteY6" fmla="*/ 822960 h 6858000"/>
              <a:gd name="connsiteX7" fmla="*/ 383332 w 9191654"/>
              <a:gd name="connsiteY7" fmla="*/ 0 h 6858000"/>
              <a:gd name="connsiteX0" fmla="*/ 383332 w 9191654"/>
              <a:gd name="connsiteY0" fmla="*/ 0 h 6858000"/>
              <a:gd name="connsiteX1" fmla="*/ 9191654 w 9191654"/>
              <a:gd name="connsiteY1" fmla="*/ 0 h 6858000"/>
              <a:gd name="connsiteX2" fmla="*/ 9191654 w 9191654"/>
              <a:gd name="connsiteY2" fmla="*/ 6858000 h 6858000"/>
              <a:gd name="connsiteX3" fmla="*/ 383332 w 9191654"/>
              <a:gd name="connsiteY3" fmla="*/ 6858000 h 6858000"/>
              <a:gd name="connsiteX4" fmla="*/ 382934 w 9191654"/>
              <a:gd name="connsiteY4" fmla="*/ 1417320 h 6858000"/>
              <a:gd name="connsiteX5" fmla="*/ 1830734 w 9191654"/>
              <a:gd name="connsiteY5" fmla="*/ 1417320 h 6858000"/>
              <a:gd name="connsiteX6" fmla="*/ 1823114 w 9191654"/>
              <a:gd name="connsiteY6" fmla="*/ 822960 h 6858000"/>
              <a:gd name="connsiteX7" fmla="*/ 383332 w 9191654"/>
              <a:gd name="connsiteY7" fmla="*/ 0 h 6858000"/>
              <a:gd name="connsiteX0" fmla="*/ 685684 w 9494006"/>
              <a:gd name="connsiteY0" fmla="*/ 0 h 6858000"/>
              <a:gd name="connsiteX1" fmla="*/ 9494006 w 9494006"/>
              <a:gd name="connsiteY1" fmla="*/ 0 h 6858000"/>
              <a:gd name="connsiteX2" fmla="*/ 9494006 w 9494006"/>
              <a:gd name="connsiteY2" fmla="*/ 6858000 h 6858000"/>
              <a:gd name="connsiteX3" fmla="*/ 685684 w 9494006"/>
              <a:gd name="connsiteY3" fmla="*/ 6858000 h 6858000"/>
              <a:gd name="connsiteX4" fmla="*/ 685286 w 9494006"/>
              <a:gd name="connsiteY4" fmla="*/ 1417320 h 6858000"/>
              <a:gd name="connsiteX5" fmla="*/ 2133086 w 9494006"/>
              <a:gd name="connsiteY5" fmla="*/ 1417320 h 6858000"/>
              <a:gd name="connsiteX6" fmla="*/ 2125466 w 9494006"/>
              <a:gd name="connsiteY6" fmla="*/ 822960 h 6858000"/>
              <a:gd name="connsiteX7" fmla="*/ 692906 w 9494006"/>
              <a:gd name="connsiteY7" fmla="*/ 822960 h 6858000"/>
              <a:gd name="connsiteX8" fmla="*/ 685684 w 9494006"/>
              <a:gd name="connsiteY8" fmla="*/ 0 h 6858000"/>
              <a:gd name="connsiteX0" fmla="*/ 685684 w 9494006"/>
              <a:gd name="connsiteY0" fmla="*/ 0 h 6858000"/>
              <a:gd name="connsiteX1" fmla="*/ 9494006 w 9494006"/>
              <a:gd name="connsiteY1" fmla="*/ 0 h 6858000"/>
              <a:gd name="connsiteX2" fmla="*/ 9494006 w 9494006"/>
              <a:gd name="connsiteY2" fmla="*/ 6858000 h 6858000"/>
              <a:gd name="connsiteX3" fmla="*/ 685684 w 9494006"/>
              <a:gd name="connsiteY3" fmla="*/ 6858000 h 6858000"/>
              <a:gd name="connsiteX4" fmla="*/ 685286 w 9494006"/>
              <a:gd name="connsiteY4" fmla="*/ 1417320 h 6858000"/>
              <a:gd name="connsiteX5" fmla="*/ 2133086 w 9494006"/>
              <a:gd name="connsiteY5" fmla="*/ 1417320 h 6858000"/>
              <a:gd name="connsiteX6" fmla="*/ 2125466 w 9494006"/>
              <a:gd name="connsiteY6" fmla="*/ 822960 h 6858000"/>
              <a:gd name="connsiteX7" fmla="*/ 692906 w 9494006"/>
              <a:gd name="connsiteY7" fmla="*/ 822960 h 6858000"/>
              <a:gd name="connsiteX8" fmla="*/ 685684 w 9494006"/>
              <a:gd name="connsiteY8" fmla="*/ 0 h 6858000"/>
              <a:gd name="connsiteX0" fmla="*/ 685684 w 9494006"/>
              <a:gd name="connsiteY0" fmla="*/ 0 h 6858000"/>
              <a:gd name="connsiteX1" fmla="*/ 9494006 w 9494006"/>
              <a:gd name="connsiteY1" fmla="*/ 0 h 6858000"/>
              <a:gd name="connsiteX2" fmla="*/ 9494006 w 9494006"/>
              <a:gd name="connsiteY2" fmla="*/ 6858000 h 6858000"/>
              <a:gd name="connsiteX3" fmla="*/ 685684 w 9494006"/>
              <a:gd name="connsiteY3" fmla="*/ 6858000 h 6858000"/>
              <a:gd name="connsiteX4" fmla="*/ 685286 w 9494006"/>
              <a:gd name="connsiteY4" fmla="*/ 1417320 h 6858000"/>
              <a:gd name="connsiteX5" fmla="*/ 2133086 w 9494006"/>
              <a:gd name="connsiteY5" fmla="*/ 1417320 h 6858000"/>
              <a:gd name="connsiteX6" fmla="*/ 2125466 w 9494006"/>
              <a:gd name="connsiteY6" fmla="*/ 822960 h 6858000"/>
              <a:gd name="connsiteX7" fmla="*/ 692906 w 9494006"/>
              <a:gd name="connsiteY7" fmla="*/ 822960 h 6858000"/>
              <a:gd name="connsiteX8" fmla="*/ 685684 w 9494006"/>
              <a:gd name="connsiteY8" fmla="*/ 0 h 6858000"/>
              <a:gd name="connsiteX0" fmla="*/ 101918 w 8910240"/>
              <a:gd name="connsiteY0" fmla="*/ 0 h 6858000"/>
              <a:gd name="connsiteX1" fmla="*/ 8910240 w 8910240"/>
              <a:gd name="connsiteY1" fmla="*/ 0 h 6858000"/>
              <a:gd name="connsiteX2" fmla="*/ 8910240 w 8910240"/>
              <a:gd name="connsiteY2" fmla="*/ 6858000 h 6858000"/>
              <a:gd name="connsiteX3" fmla="*/ 101918 w 8910240"/>
              <a:gd name="connsiteY3" fmla="*/ 6858000 h 6858000"/>
              <a:gd name="connsiteX4" fmla="*/ 101520 w 8910240"/>
              <a:gd name="connsiteY4" fmla="*/ 1417320 h 6858000"/>
              <a:gd name="connsiteX5" fmla="*/ 1549320 w 8910240"/>
              <a:gd name="connsiteY5" fmla="*/ 1417320 h 6858000"/>
              <a:gd name="connsiteX6" fmla="*/ 1541700 w 8910240"/>
              <a:gd name="connsiteY6" fmla="*/ 822960 h 6858000"/>
              <a:gd name="connsiteX7" fmla="*/ 109140 w 8910240"/>
              <a:gd name="connsiteY7" fmla="*/ 822960 h 6858000"/>
              <a:gd name="connsiteX8" fmla="*/ 101918 w 8910240"/>
              <a:gd name="connsiteY8" fmla="*/ 0 h 6858000"/>
              <a:gd name="connsiteX0" fmla="*/ 607 w 8808929"/>
              <a:gd name="connsiteY0" fmla="*/ 0 h 6858000"/>
              <a:gd name="connsiteX1" fmla="*/ 8808929 w 8808929"/>
              <a:gd name="connsiteY1" fmla="*/ 0 h 6858000"/>
              <a:gd name="connsiteX2" fmla="*/ 8808929 w 8808929"/>
              <a:gd name="connsiteY2" fmla="*/ 6858000 h 6858000"/>
              <a:gd name="connsiteX3" fmla="*/ 607 w 8808929"/>
              <a:gd name="connsiteY3" fmla="*/ 6858000 h 6858000"/>
              <a:gd name="connsiteX4" fmla="*/ 209 w 8808929"/>
              <a:gd name="connsiteY4" fmla="*/ 1417320 h 6858000"/>
              <a:gd name="connsiteX5" fmla="*/ 1448009 w 8808929"/>
              <a:gd name="connsiteY5" fmla="*/ 1417320 h 6858000"/>
              <a:gd name="connsiteX6" fmla="*/ 1440389 w 8808929"/>
              <a:gd name="connsiteY6" fmla="*/ 822960 h 6858000"/>
              <a:gd name="connsiteX7" fmla="*/ 7829 w 8808929"/>
              <a:gd name="connsiteY7" fmla="*/ 822960 h 6858000"/>
              <a:gd name="connsiteX8" fmla="*/ 607 w 8808929"/>
              <a:gd name="connsiteY8" fmla="*/ 0 h 6858000"/>
              <a:gd name="connsiteX0" fmla="*/ 607 w 8808929"/>
              <a:gd name="connsiteY0" fmla="*/ 0 h 6858000"/>
              <a:gd name="connsiteX1" fmla="*/ 8808929 w 8808929"/>
              <a:gd name="connsiteY1" fmla="*/ 0 h 6858000"/>
              <a:gd name="connsiteX2" fmla="*/ 3366072 w 8808929"/>
              <a:gd name="connsiteY2" fmla="*/ 6858000 h 6858000"/>
              <a:gd name="connsiteX3" fmla="*/ 607 w 8808929"/>
              <a:gd name="connsiteY3" fmla="*/ 6858000 h 6858000"/>
              <a:gd name="connsiteX4" fmla="*/ 209 w 8808929"/>
              <a:gd name="connsiteY4" fmla="*/ 1417320 h 6858000"/>
              <a:gd name="connsiteX5" fmla="*/ 1448009 w 8808929"/>
              <a:gd name="connsiteY5" fmla="*/ 1417320 h 6858000"/>
              <a:gd name="connsiteX6" fmla="*/ 1440389 w 8808929"/>
              <a:gd name="connsiteY6" fmla="*/ 822960 h 6858000"/>
              <a:gd name="connsiteX7" fmla="*/ 7829 w 8808929"/>
              <a:gd name="connsiteY7" fmla="*/ 822960 h 6858000"/>
              <a:gd name="connsiteX8" fmla="*/ 607 w 8808929"/>
              <a:gd name="connsiteY8" fmla="*/ 0 h 6858000"/>
              <a:gd name="connsiteX0" fmla="*/ 607 w 3376958"/>
              <a:gd name="connsiteY0" fmla="*/ 0 h 6858000"/>
              <a:gd name="connsiteX1" fmla="*/ 3376958 w 3376958"/>
              <a:gd name="connsiteY1" fmla="*/ 0 h 6858000"/>
              <a:gd name="connsiteX2" fmla="*/ 3366072 w 3376958"/>
              <a:gd name="connsiteY2" fmla="*/ 6858000 h 6858000"/>
              <a:gd name="connsiteX3" fmla="*/ 607 w 3376958"/>
              <a:gd name="connsiteY3" fmla="*/ 6858000 h 6858000"/>
              <a:gd name="connsiteX4" fmla="*/ 209 w 3376958"/>
              <a:gd name="connsiteY4" fmla="*/ 1417320 h 6858000"/>
              <a:gd name="connsiteX5" fmla="*/ 1448009 w 3376958"/>
              <a:gd name="connsiteY5" fmla="*/ 1417320 h 6858000"/>
              <a:gd name="connsiteX6" fmla="*/ 1440389 w 3376958"/>
              <a:gd name="connsiteY6" fmla="*/ 822960 h 6858000"/>
              <a:gd name="connsiteX7" fmla="*/ 7829 w 3376958"/>
              <a:gd name="connsiteY7" fmla="*/ 822960 h 6858000"/>
              <a:gd name="connsiteX8" fmla="*/ 607 w 3376958"/>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6958" h="6858000">
                <a:moveTo>
                  <a:pt x="607" y="0"/>
                </a:moveTo>
                <a:lnTo>
                  <a:pt x="3376958" y="0"/>
                </a:lnTo>
                <a:cubicBezTo>
                  <a:pt x="3373329" y="2286000"/>
                  <a:pt x="3369701" y="4572000"/>
                  <a:pt x="3366072" y="6858000"/>
                </a:cubicBezTo>
                <a:lnTo>
                  <a:pt x="607" y="6858000"/>
                </a:lnTo>
                <a:cubicBezTo>
                  <a:pt x="474" y="5044440"/>
                  <a:pt x="342" y="3230880"/>
                  <a:pt x="209" y="1417320"/>
                </a:cubicBezTo>
                <a:cubicBezTo>
                  <a:pt x="-1127" y="1400810"/>
                  <a:pt x="1470803" y="1409700"/>
                  <a:pt x="1448009" y="1417320"/>
                </a:cubicBezTo>
                <a:cubicBezTo>
                  <a:pt x="1444199" y="1253490"/>
                  <a:pt x="1453023" y="1028700"/>
                  <a:pt x="1440389" y="822960"/>
                </a:cubicBezTo>
                <a:lnTo>
                  <a:pt x="7829" y="822960"/>
                </a:lnTo>
                <a:cubicBezTo>
                  <a:pt x="4085" y="533400"/>
                  <a:pt x="-1933" y="316230"/>
                  <a:pt x="607" y="0"/>
                </a:cubicBezTo>
                <a:close/>
              </a:path>
            </a:pathLst>
          </a:cu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enorite "/>
              <a:ea typeface="+mn-ea"/>
              <a:cs typeface="+mn-cs"/>
            </a:endParaRPr>
          </a:p>
        </p:txBody>
      </p:sp>
      <p:sp>
        <p:nvSpPr>
          <p:cNvPr id="14" name="Text Placeholder 83">
            <a:extLst>
              <a:ext uri="{FF2B5EF4-FFF2-40B4-BE49-F238E27FC236}">
                <a16:creationId xmlns:a16="http://schemas.microsoft.com/office/drawing/2014/main" id="{D2FE1F3D-28A7-4E35-BFED-58D946C94002}"/>
              </a:ext>
            </a:extLst>
          </p:cNvPr>
          <p:cNvSpPr txBox="1">
            <a:spLocks/>
          </p:cNvSpPr>
          <p:nvPr/>
        </p:nvSpPr>
        <p:spPr>
          <a:xfrm>
            <a:off x="7822086" y="5127125"/>
            <a:ext cx="3421103" cy="426393"/>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1800" kern="1200" cap="all" spc="100" baseline="0">
                <a:solidFill>
                  <a:schemeClr val="accent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Deep Dive </a:t>
            </a:r>
          </a:p>
        </p:txBody>
      </p:sp>
      <p:sp>
        <p:nvSpPr>
          <p:cNvPr id="15" name="Text Placeholder 82">
            <a:extLst>
              <a:ext uri="{FF2B5EF4-FFF2-40B4-BE49-F238E27FC236}">
                <a16:creationId xmlns:a16="http://schemas.microsoft.com/office/drawing/2014/main" id="{EDCB0BEC-EB45-4430-BB81-5F88AF056E04}"/>
              </a:ext>
            </a:extLst>
          </p:cNvPr>
          <p:cNvSpPr txBox="1">
            <a:spLocks/>
          </p:cNvSpPr>
          <p:nvPr/>
        </p:nvSpPr>
        <p:spPr>
          <a:xfrm>
            <a:off x="7822086" y="5897155"/>
            <a:ext cx="3421103" cy="1017102"/>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6" name="Text Placeholder 82">
            <a:extLst>
              <a:ext uri="{FF2B5EF4-FFF2-40B4-BE49-F238E27FC236}">
                <a16:creationId xmlns:a16="http://schemas.microsoft.com/office/drawing/2014/main" id="{A16320BE-D5E7-4B9D-9D9E-96C1E85FBF86}"/>
              </a:ext>
            </a:extLst>
          </p:cNvPr>
          <p:cNvSpPr txBox="1">
            <a:spLocks/>
          </p:cNvSpPr>
          <p:nvPr/>
        </p:nvSpPr>
        <p:spPr>
          <a:xfrm>
            <a:off x="7822086" y="5457274"/>
            <a:ext cx="3421103" cy="1017102"/>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Courier New" panose="02070309020205020404" pitchFamily="49" charset="0"/>
              <a:buChar char="o"/>
            </a:pPr>
            <a:r>
              <a:rPr lang="en-ZA" dirty="0"/>
              <a:t>NPUC</a:t>
            </a:r>
          </a:p>
          <a:p>
            <a:pPr marL="285750" indent="-285750">
              <a:buFont typeface="Courier New" panose="02070309020205020404" pitchFamily="49" charset="0"/>
              <a:buChar char="o"/>
            </a:pPr>
            <a:r>
              <a:rPr lang="en-ZA" dirty="0"/>
              <a:t>The Gulch Environmental Foundation</a:t>
            </a:r>
            <a:endParaRPr lang="en-US" dirty="0"/>
          </a:p>
        </p:txBody>
      </p:sp>
    </p:spTree>
    <p:extLst>
      <p:ext uri="{BB962C8B-B14F-4D97-AF65-F5344CB8AC3E}">
        <p14:creationId xmlns:p14="http://schemas.microsoft.com/office/powerpoint/2010/main" val="4155690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grass, sky, outdoor, field">
            <a:extLst>
              <a:ext uri="{FF2B5EF4-FFF2-40B4-BE49-F238E27FC236}">
                <a16:creationId xmlns:a16="http://schemas.microsoft.com/office/drawing/2014/main" id="{C1B138FC-3C84-469E-A058-94102F777E5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p:spPr>
      </p:pic>
      <p:sp>
        <p:nvSpPr>
          <p:cNvPr id="5" name="Title 4">
            <a:extLst>
              <a:ext uri="{FF2B5EF4-FFF2-40B4-BE49-F238E27FC236}">
                <a16:creationId xmlns:a16="http://schemas.microsoft.com/office/drawing/2014/main" id="{0341AF6A-3D5A-4E1F-AF01-A82A15DA56A4}"/>
              </a:ext>
            </a:extLst>
          </p:cNvPr>
          <p:cNvSpPr>
            <a:spLocks noGrp="1"/>
          </p:cNvSpPr>
          <p:nvPr>
            <p:ph type="title"/>
          </p:nvPr>
        </p:nvSpPr>
        <p:spPr>
          <a:xfrm>
            <a:off x="0" y="2375848"/>
            <a:ext cx="12192000" cy="4491182"/>
          </a:xfrm>
        </p:spPr>
        <p:txBody>
          <a:bodyPr/>
          <a:lstStyle/>
          <a:p>
            <a:r>
              <a:rPr lang="en-US" sz="4800" dirty="0"/>
              <a:t>Continued Education</a:t>
            </a:r>
            <a:br>
              <a:rPr lang="en-US" sz="4800" dirty="0"/>
            </a:br>
            <a:r>
              <a:rPr lang="en-US" sz="4000" dirty="0"/>
              <a:t>Section 400</a:t>
            </a:r>
          </a:p>
        </p:txBody>
      </p:sp>
      <p:sp>
        <p:nvSpPr>
          <p:cNvPr id="24" name="Rectangle 23">
            <a:extLst>
              <a:ext uri="{FF2B5EF4-FFF2-40B4-BE49-F238E27FC236}">
                <a16:creationId xmlns:a16="http://schemas.microsoft.com/office/drawing/2014/main" id="{3237E011-7540-4769-B01C-BBFC9632DD3A}"/>
              </a:ext>
              <a:ext uri="{C183D7F6-B498-43B3-948B-1728B52AA6E4}">
                <adec:decorative xmlns:adec="http://schemas.microsoft.com/office/drawing/2017/decorative" val="1"/>
              </a:ext>
            </a:extLst>
          </p:cNvPr>
          <p:cNvSpPr/>
          <p:nvPr/>
        </p:nvSpPr>
        <p:spPr>
          <a:xfrm>
            <a:off x="3258613" y="2199636"/>
            <a:ext cx="5674774" cy="243746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enorite "/>
              <a:ea typeface="+mn-ea"/>
              <a:cs typeface="+mn-cs"/>
            </a:endParaRPr>
          </a:p>
        </p:txBody>
      </p:sp>
    </p:spTree>
    <p:extLst>
      <p:ext uri="{BB962C8B-B14F-4D97-AF65-F5344CB8AC3E}">
        <p14:creationId xmlns:p14="http://schemas.microsoft.com/office/powerpoint/2010/main" val="1903779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a:extLst>
              <a:ext uri="{FF2B5EF4-FFF2-40B4-BE49-F238E27FC236}">
                <a16:creationId xmlns:a16="http://schemas.microsoft.com/office/drawing/2014/main" id="{08558695-BE35-4EE0-BB6E-13295A197464}"/>
              </a:ext>
            </a:extLst>
          </p:cNvPr>
          <p:cNvSpPr>
            <a:spLocks noGrp="1"/>
          </p:cNvSpPr>
          <p:nvPr>
            <p:ph type="title"/>
          </p:nvPr>
        </p:nvSpPr>
        <p:spPr>
          <a:xfrm>
            <a:off x="4292600" y="693738"/>
            <a:ext cx="3606800" cy="633412"/>
          </a:xfrm>
        </p:spPr>
        <p:txBody>
          <a:bodyPr/>
          <a:lstStyle/>
          <a:p>
            <a:r>
              <a:rPr lang="en-US" noProof="0" dirty="0"/>
              <a:t>Quarterly Learnings</a:t>
            </a:r>
            <a:endParaRPr lang="en-US" dirty="0"/>
          </a:p>
        </p:txBody>
      </p:sp>
      <p:sp>
        <p:nvSpPr>
          <p:cNvPr id="35" name="Text Placeholder 34">
            <a:extLst>
              <a:ext uri="{FF2B5EF4-FFF2-40B4-BE49-F238E27FC236}">
                <a16:creationId xmlns:a16="http://schemas.microsoft.com/office/drawing/2014/main" id="{399BB46D-0770-445F-A0CD-68BD0B34BD3E}"/>
              </a:ext>
            </a:extLst>
          </p:cNvPr>
          <p:cNvSpPr>
            <a:spLocks noGrp="1"/>
          </p:cNvSpPr>
          <p:nvPr>
            <p:ph type="body" sz="quarter" idx="44"/>
          </p:nvPr>
        </p:nvSpPr>
        <p:spPr>
          <a:xfrm>
            <a:off x="7555272" y="2187569"/>
            <a:ext cx="1440088" cy="469597"/>
          </a:xfrm>
        </p:spPr>
        <p:txBody>
          <a:bodyPr/>
          <a:lstStyle/>
          <a:p>
            <a:r>
              <a:rPr lang="en-ZA" dirty="0"/>
              <a:t>Quarterly Learnings​</a:t>
            </a:r>
          </a:p>
        </p:txBody>
      </p:sp>
      <p:sp>
        <p:nvSpPr>
          <p:cNvPr id="32" name="Text Placeholder 31">
            <a:extLst>
              <a:ext uri="{FF2B5EF4-FFF2-40B4-BE49-F238E27FC236}">
                <a16:creationId xmlns:a16="http://schemas.microsoft.com/office/drawing/2014/main" id="{348FDA6F-3429-4031-8FFE-6F210904C213}"/>
              </a:ext>
            </a:extLst>
          </p:cNvPr>
          <p:cNvSpPr>
            <a:spLocks noGrp="1"/>
          </p:cNvSpPr>
          <p:nvPr>
            <p:ph type="body" sz="quarter" idx="41"/>
          </p:nvPr>
        </p:nvSpPr>
        <p:spPr>
          <a:xfrm>
            <a:off x="696804" y="2739533"/>
            <a:ext cx="1021001" cy="501726"/>
          </a:xfrm>
        </p:spPr>
        <p:txBody>
          <a:bodyPr/>
          <a:lstStyle/>
          <a:p>
            <a:r>
              <a:rPr lang="en-US" dirty="0"/>
              <a:t>2022</a:t>
            </a:r>
          </a:p>
        </p:txBody>
      </p:sp>
      <p:sp>
        <p:nvSpPr>
          <p:cNvPr id="174" name="Text Placeholder 173">
            <a:extLst>
              <a:ext uri="{FF2B5EF4-FFF2-40B4-BE49-F238E27FC236}">
                <a16:creationId xmlns:a16="http://schemas.microsoft.com/office/drawing/2014/main" id="{A0CC0882-5516-4483-B475-5B6F1E8CF7C5}"/>
              </a:ext>
            </a:extLst>
          </p:cNvPr>
          <p:cNvSpPr>
            <a:spLocks noGrp="1"/>
          </p:cNvSpPr>
          <p:nvPr>
            <p:ph type="body" sz="quarter" idx="17"/>
          </p:nvPr>
        </p:nvSpPr>
        <p:spPr>
          <a:xfrm>
            <a:off x="1712346" y="3170170"/>
            <a:ext cx="495300" cy="652276"/>
          </a:xfrm>
        </p:spPr>
        <p:txBody>
          <a:bodyPr/>
          <a:lstStyle/>
          <a:p>
            <a:r>
              <a:rPr lang="en-US" dirty="0"/>
              <a:t>Jan</a:t>
            </a:r>
          </a:p>
        </p:txBody>
      </p:sp>
      <p:sp>
        <p:nvSpPr>
          <p:cNvPr id="175" name="Text Placeholder 174">
            <a:extLst>
              <a:ext uri="{FF2B5EF4-FFF2-40B4-BE49-F238E27FC236}">
                <a16:creationId xmlns:a16="http://schemas.microsoft.com/office/drawing/2014/main" id="{EF15278C-ABAD-426D-B35B-69B713F8199B}"/>
              </a:ext>
            </a:extLst>
          </p:cNvPr>
          <p:cNvSpPr>
            <a:spLocks noGrp="1"/>
          </p:cNvSpPr>
          <p:nvPr>
            <p:ph type="body" sz="quarter" idx="18"/>
          </p:nvPr>
        </p:nvSpPr>
        <p:spPr>
          <a:xfrm>
            <a:off x="2501761" y="3170170"/>
            <a:ext cx="495300" cy="652276"/>
          </a:xfrm>
        </p:spPr>
        <p:txBody>
          <a:bodyPr/>
          <a:lstStyle/>
          <a:p>
            <a:r>
              <a:rPr lang="en-US" dirty="0"/>
              <a:t>Feb</a:t>
            </a:r>
          </a:p>
        </p:txBody>
      </p:sp>
      <p:sp>
        <p:nvSpPr>
          <p:cNvPr id="176" name="Text Placeholder 175">
            <a:extLst>
              <a:ext uri="{FF2B5EF4-FFF2-40B4-BE49-F238E27FC236}">
                <a16:creationId xmlns:a16="http://schemas.microsoft.com/office/drawing/2014/main" id="{796AF702-9970-40C9-8EE9-94B414AA6326}"/>
              </a:ext>
            </a:extLst>
          </p:cNvPr>
          <p:cNvSpPr>
            <a:spLocks noGrp="1"/>
          </p:cNvSpPr>
          <p:nvPr>
            <p:ph type="body" sz="quarter" idx="19"/>
          </p:nvPr>
        </p:nvSpPr>
        <p:spPr>
          <a:xfrm>
            <a:off x="3291176" y="3170170"/>
            <a:ext cx="495300" cy="652276"/>
          </a:xfrm>
        </p:spPr>
        <p:txBody>
          <a:bodyPr/>
          <a:lstStyle/>
          <a:p>
            <a:r>
              <a:rPr lang="en-US" dirty="0"/>
              <a:t>Mar</a:t>
            </a:r>
          </a:p>
        </p:txBody>
      </p:sp>
      <p:sp>
        <p:nvSpPr>
          <p:cNvPr id="177" name="Text Placeholder 176">
            <a:extLst>
              <a:ext uri="{FF2B5EF4-FFF2-40B4-BE49-F238E27FC236}">
                <a16:creationId xmlns:a16="http://schemas.microsoft.com/office/drawing/2014/main" id="{06869098-68A6-480F-ADF8-A7E3E7E4F772}"/>
              </a:ext>
            </a:extLst>
          </p:cNvPr>
          <p:cNvSpPr>
            <a:spLocks noGrp="1"/>
          </p:cNvSpPr>
          <p:nvPr>
            <p:ph type="body" sz="quarter" idx="20"/>
          </p:nvPr>
        </p:nvSpPr>
        <p:spPr>
          <a:xfrm>
            <a:off x="4080591" y="3170170"/>
            <a:ext cx="495300" cy="652276"/>
          </a:xfrm>
        </p:spPr>
        <p:txBody>
          <a:bodyPr/>
          <a:lstStyle/>
          <a:p>
            <a:r>
              <a:rPr lang="en-US" dirty="0"/>
              <a:t>Apr</a:t>
            </a:r>
          </a:p>
        </p:txBody>
      </p:sp>
      <p:sp>
        <p:nvSpPr>
          <p:cNvPr id="178" name="Text Placeholder 177">
            <a:extLst>
              <a:ext uri="{FF2B5EF4-FFF2-40B4-BE49-F238E27FC236}">
                <a16:creationId xmlns:a16="http://schemas.microsoft.com/office/drawing/2014/main" id="{AD021D45-FAF7-4D66-B9C2-A81E1B5E864E}"/>
              </a:ext>
            </a:extLst>
          </p:cNvPr>
          <p:cNvSpPr>
            <a:spLocks noGrp="1"/>
          </p:cNvSpPr>
          <p:nvPr>
            <p:ph type="body" sz="quarter" idx="21"/>
          </p:nvPr>
        </p:nvSpPr>
        <p:spPr>
          <a:xfrm>
            <a:off x="4810807" y="3170170"/>
            <a:ext cx="615310" cy="652276"/>
          </a:xfrm>
        </p:spPr>
        <p:txBody>
          <a:bodyPr/>
          <a:lstStyle/>
          <a:p>
            <a:r>
              <a:rPr lang="en-US" dirty="0"/>
              <a:t>May</a:t>
            </a:r>
          </a:p>
        </p:txBody>
      </p:sp>
      <p:sp>
        <p:nvSpPr>
          <p:cNvPr id="179" name="Text Placeholder 178">
            <a:extLst>
              <a:ext uri="{FF2B5EF4-FFF2-40B4-BE49-F238E27FC236}">
                <a16:creationId xmlns:a16="http://schemas.microsoft.com/office/drawing/2014/main" id="{71A5A1BE-92CF-4557-94F8-E986C6827715}"/>
              </a:ext>
            </a:extLst>
          </p:cNvPr>
          <p:cNvSpPr>
            <a:spLocks noGrp="1"/>
          </p:cNvSpPr>
          <p:nvPr>
            <p:ph type="body" sz="quarter" idx="22"/>
          </p:nvPr>
        </p:nvSpPr>
        <p:spPr>
          <a:xfrm>
            <a:off x="5659421" y="3170170"/>
            <a:ext cx="495300" cy="652276"/>
          </a:xfrm>
        </p:spPr>
        <p:txBody>
          <a:bodyPr/>
          <a:lstStyle/>
          <a:p>
            <a:r>
              <a:rPr lang="en-US" dirty="0"/>
              <a:t>Jun</a:t>
            </a:r>
          </a:p>
        </p:txBody>
      </p:sp>
      <p:sp>
        <p:nvSpPr>
          <p:cNvPr id="180" name="Text Placeholder 179">
            <a:extLst>
              <a:ext uri="{FF2B5EF4-FFF2-40B4-BE49-F238E27FC236}">
                <a16:creationId xmlns:a16="http://schemas.microsoft.com/office/drawing/2014/main" id="{5C5DF15A-133A-468A-AC39-E25A57532AD6}"/>
              </a:ext>
            </a:extLst>
          </p:cNvPr>
          <p:cNvSpPr>
            <a:spLocks noGrp="1"/>
          </p:cNvSpPr>
          <p:nvPr>
            <p:ph type="body" sz="quarter" idx="23"/>
          </p:nvPr>
        </p:nvSpPr>
        <p:spPr>
          <a:xfrm>
            <a:off x="6448836" y="3170170"/>
            <a:ext cx="495300" cy="652276"/>
          </a:xfrm>
        </p:spPr>
        <p:txBody>
          <a:bodyPr/>
          <a:lstStyle/>
          <a:p>
            <a:r>
              <a:rPr lang="en-US" dirty="0"/>
              <a:t>Jul</a:t>
            </a:r>
          </a:p>
        </p:txBody>
      </p:sp>
      <p:sp>
        <p:nvSpPr>
          <p:cNvPr id="181" name="Text Placeholder 180">
            <a:extLst>
              <a:ext uri="{FF2B5EF4-FFF2-40B4-BE49-F238E27FC236}">
                <a16:creationId xmlns:a16="http://schemas.microsoft.com/office/drawing/2014/main" id="{FE61BD45-DE02-4EB3-BAEF-2EDF1746E6F4}"/>
              </a:ext>
            </a:extLst>
          </p:cNvPr>
          <p:cNvSpPr>
            <a:spLocks noGrp="1"/>
          </p:cNvSpPr>
          <p:nvPr>
            <p:ph type="body" sz="quarter" idx="24"/>
          </p:nvPr>
        </p:nvSpPr>
        <p:spPr>
          <a:xfrm>
            <a:off x="7238251" y="3170170"/>
            <a:ext cx="495300" cy="652276"/>
          </a:xfrm>
        </p:spPr>
        <p:txBody>
          <a:bodyPr/>
          <a:lstStyle/>
          <a:p>
            <a:r>
              <a:rPr lang="en-US" dirty="0"/>
              <a:t>Aug</a:t>
            </a:r>
          </a:p>
        </p:txBody>
      </p:sp>
      <p:sp>
        <p:nvSpPr>
          <p:cNvPr id="182" name="Text Placeholder 181">
            <a:extLst>
              <a:ext uri="{FF2B5EF4-FFF2-40B4-BE49-F238E27FC236}">
                <a16:creationId xmlns:a16="http://schemas.microsoft.com/office/drawing/2014/main" id="{C36E6F40-B4B8-41ED-B6CE-8C2174836BDA}"/>
              </a:ext>
            </a:extLst>
          </p:cNvPr>
          <p:cNvSpPr>
            <a:spLocks noGrp="1"/>
          </p:cNvSpPr>
          <p:nvPr>
            <p:ph type="body" sz="quarter" idx="25"/>
          </p:nvPr>
        </p:nvSpPr>
        <p:spPr>
          <a:xfrm>
            <a:off x="8027666" y="3170170"/>
            <a:ext cx="495300" cy="652276"/>
          </a:xfrm>
        </p:spPr>
        <p:txBody>
          <a:bodyPr/>
          <a:lstStyle/>
          <a:p>
            <a:r>
              <a:rPr lang="en-US" dirty="0"/>
              <a:t>Sep</a:t>
            </a:r>
          </a:p>
        </p:txBody>
      </p:sp>
      <p:sp>
        <p:nvSpPr>
          <p:cNvPr id="183" name="Text Placeholder 182">
            <a:extLst>
              <a:ext uri="{FF2B5EF4-FFF2-40B4-BE49-F238E27FC236}">
                <a16:creationId xmlns:a16="http://schemas.microsoft.com/office/drawing/2014/main" id="{0DCB6313-C2E3-48EF-9C72-0C51FAF7B3E8}"/>
              </a:ext>
            </a:extLst>
          </p:cNvPr>
          <p:cNvSpPr>
            <a:spLocks noGrp="1"/>
          </p:cNvSpPr>
          <p:nvPr>
            <p:ph type="body" sz="quarter" idx="26"/>
          </p:nvPr>
        </p:nvSpPr>
        <p:spPr>
          <a:xfrm>
            <a:off x="8817081" y="3170170"/>
            <a:ext cx="495300" cy="652276"/>
          </a:xfrm>
        </p:spPr>
        <p:txBody>
          <a:bodyPr/>
          <a:lstStyle/>
          <a:p>
            <a:r>
              <a:rPr lang="en-US" dirty="0"/>
              <a:t>Oct</a:t>
            </a:r>
          </a:p>
        </p:txBody>
      </p:sp>
      <p:sp>
        <p:nvSpPr>
          <p:cNvPr id="184" name="Text Placeholder 183">
            <a:extLst>
              <a:ext uri="{FF2B5EF4-FFF2-40B4-BE49-F238E27FC236}">
                <a16:creationId xmlns:a16="http://schemas.microsoft.com/office/drawing/2014/main" id="{CD7D8B11-19D6-4D60-A8D8-D13FAEE6D5FE}"/>
              </a:ext>
            </a:extLst>
          </p:cNvPr>
          <p:cNvSpPr>
            <a:spLocks noGrp="1"/>
          </p:cNvSpPr>
          <p:nvPr>
            <p:ph type="body" sz="quarter" idx="27"/>
          </p:nvPr>
        </p:nvSpPr>
        <p:spPr>
          <a:xfrm>
            <a:off x="9606496" y="3170170"/>
            <a:ext cx="495300" cy="652276"/>
          </a:xfrm>
        </p:spPr>
        <p:txBody>
          <a:bodyPr/>
          <a:lstStyle/>
          <a:p>
            <a:r>
              <a:rPr lang="en-US" dirty="0"/>
              <a:t>Nov</a:t>
            </a:r>
          </a:p>
        </p:txBody>
      </p:sp>
      <p:sp>
        <p:nvSpPr>
          <p:cNvPr id="185" name="Text Placeholder 184">
            <a:extLst>
              <a:ext uri="{FF2B5EF4-FFF2-40B4-BE49-F238E27FC236}">
                <a16:creationId xmlns:a16="http://schemas.microsoft.com/office/drawing/2014/main" id="{53B80567-58CE-47E3-9593-B9031A7C3D87}"/>
              </a:ext>
            </a:extLst>
          </p:cNvPr>
          <p:cNvSpPr>
            <a:spLocks noGrp="1"/>
          </p:cNvSpPr>
          <p:nvPr>
            <p:ph type="body" sz="quarter" idx="28"/>
          </p:nvPr>
        </p:nvSpPr>
        <p:spPr>
          <a:xfrm>
            <a:off x="10395907" y="3170170"/>
            <a:ext cx="495300" cy="652276"/>
          </a:xfrm>
        </p:spPr>
        <p:txBody>
          <a:bodyPr/>
          <a:lstStyle/>
          <a:p>
            <a:r>
              <a:rPr lang="en-US" dirty="0"/>
              <a:t>Dec</a:t>
            </a:r>
          </a:p>
        </p:txBody>
      </p:sp>
      <p:sp>
        <p:nvSpPr>
          <p:cNvPr id="37" name="Text Placeholder 36">
            <a:extLst>
              <a:ext uri="{FF2B5EF4-FFF2-40B4-BE49-F238E27FC236}">
                <a16:creationId xmlns:a16="http://schemas.microsoft.com/office/drawing/2014/main" id="{18950EEF-964E-4B62-8DC0-45C212800A8A}"/>
              </a:ext>
            </a:extLst>
          </p:cNvPr>
          <p:cNvSpPr>
            <a:spLocks noGrp="1"/>
          </p:cNvSpPr>
          <p:nvPr>
            <p:ph type="body" sz="quarter" idx="46"/>
          </p:nvPr>
        </p:nvSpPr>
        <p:spPr>
          <a:xfrm>
            <a:off x="1339926" y="3921074"/>
            <a:ext cx="1440088" cy="408780"/>
          </a:xfrm>
        </p:spPr>
        <p:txBody>
          <a:bodyPr/>
          <a:lstStyle/>
          <a:p>
            <a:r>
              <a:rPr lang="en-US" dirty="0"/>
              <a:t>Intro </a:t>
            </a:r>
          </a:p>
          <a:p>
            <a:r>
              <a:rPr lang="en-US" dirty="0"/>
              <a:t>Courses</a:t>
            </a:r>
          </a:p>
        </p:txBody>
      </p:sp>
      <p:sp>
        <p:nvSpPr>
          <p:cNvPr id="33" name="Text Placeholder 32">
            <a:extLst>
              <a:ext uri="{FF2B5EF4-FFF2-40B4-BE49-F238E27FC236}">
                <a16:creationId xmlns:a16="http://schemas.microsoft.com/office/drawing/2014/main" id="{A0A66611-D318-48C9-9B6F-303CDFF9CC5A}"/>
              </a:ext>
            </a:extLst>
          </p:cNvPr>
          <p:cNvSpPr>
            <a:spLocks noGrp="1"/>
          </p:cNvSpPr>
          <p:nvPr>
            <p:ph type="body" sz="quarter" idx="42"/>
          </p:nvPr>
        </p:nvSpPr>
        <p:spPr>
          <a:xfrm>
            <a:off x="696804" y="4437609"/>
            <a:ext cx="1021001" cy="501726"/>
          </a:xfrm>
        </p:spPr>
        <p:txBody>
          <a:bodyPr/>
          <a:lstStyle/>
          <a:p>
            <a:r>
              <a:rPr lang="en-US" dirty="0"/>
              <a:t>2023</a:t>
            </a:r>
          </a:p>
        </p:txBody>
      </p:sp>
      <p:sp>
        <p:nvSpPr>
          <p:cNvPr id="186" name="Text Placeholder 185">
            <a:extLst>
              <a:ext uri="{FF2B5EF4-FFF2-40B4-BE49-F238E27FC236}">
                <a16:creationId xmlns:a16="http://schemas.microsoft.com/office/drawing/2014/main" id="{5ED1F34E-1F11-4DBB-AF35-C69FFFD24786}"/>
              </a:ext>
            </a:extLst>
          </p:cNvPr>
          <p:cNvSpPr>
            <a:spLocks noGrp="1"/>
          </p:cNvSpPr>
          <p:nvPr>
            <p:ph type="body" sz="quarter" idx="29"/>
          </p:nvPr>
        </p:nvSpPr>
        <p:spPr>
          <a:xfrm>
            <a:off x="1712346" y="4871997"/>
            <a:ext cx="495300" cy="652272"/>
          </a:xfrm>
        </p:spPr>
        <p:txBody>
          <a:bodyPr/>
          <a:lstStyle/>
          <a:p>
            <a:r>
              <a:rPr lang="en-US" dirty="0"/>
              <a:t>Jan</a:t>
            </a:r>
          </a:p>
        </p:txBody>
      </p:sp>
      <p:sp>
        <p:nvSpPr>
          <p:cNvPr id="187" name="Text Placeholder 186">
            <a:extLst>
              <a:ext uri="{FF2B5EF4-FFF2-40B4-BE49-F238E27FC236}">
                <a16:creationId xmlns:a16="http://schemas.microsoft.com/office/drawing/2014/main" id="{FFF65FE3-CB9E-46B4-B21D-B9A2C18447F6}"/>
              </a:ext>
            </a:extLst>
          </p:cNvPr>
          <p:cNvSpPr>
            <a:spLocks noGrp="1"/>
          </p:cNvSpPr>
          <p:nvPr>
            <p:ph type="body" sz="quarter" idx="30"/>
          </p:nvPr>
        </p:nvSpPr>
        <p:spPr>
          <a:xfrm>
            <a:off x="2501761" y="4871997"/>
            <a:ext cx="495300" cy="652272"/>
          </a:xfrm>
        </p:spPr>
        <p:txBody>
          <a:bodyPr/>
          <a:lstStyle/>
          <a:p>
            <a:r>
              <a:rPr lang="en-US" dirty="0"/>
              <a:t>Feb</a:t>
            </a:r>
          </a:p>
        </p:txBody>
      </p:sp>
      <p:sp>
        <p:nvSpPr>
          <p:cNvPr id="188" name="Text Placeholder 187">
            <a:extLst>
              <a:ext uri="{FF2B5EF4-FFF2-40B4-BE49-F238E27FC236}">
                <a16:creationId xmlns:a16="http://schemas.microsoft.com/office/drawing/2014/main" id="{859F86C1-A2CC-4166-B4E2-F04250C693BC}"/>
              </a:ext>
            </a:extLst>
          </p:cNvPr>
          <p:cNvSpPr>
            <a:spLocks noGrp="1"/>
          </p:cNvSpPr>
          <p:nvPr>
            <p:ph type="body" sz="quarter" idx="31"/>
          </p:nvPr>
        </p:nvSpPr>
        <p:spPr>
          <a:xfrm>
            <a:off x="3291176" y="4871997"/>
            <a:ext cx="495300" cy="652272"/>
          </a:xfrm>
        </p:spPr>
        <p:txBody>
          <a:bodyPr/>
          <a:lstStyle/>
          <a:p>
            <a:r>
              <a:rPr lang="en-US" dirty="0"/>
              <a:t>Mar</a:t>
            </a:r>
          </a:p>
        </p:txBody>
      </p:sp>
      <p:sp>
        <p:nvSpPr>
          <p:cNvPr id="189" name="Text Placeholder 188">
            <a:extLst>
              <a:ext uri="{FF2B5EF4-FFF2-40B4-BE49-F238E27FC236}">
                <a16:creationId xmlns:a16="http://schemas.microsoft.com/office/drawing/2014/main" id="{E37B2B2B-AEA5-429C-A352-B3A35D9714B9}"/>
              </a:ext>
            </a:extLst>
          </p:cNvPr>
          <p:cNvSpPr>
            <a:spLocks noGrp="1"/>
          </p:cNvSpPr>
          <p:nvPr>
            <p:ph type="body" sz="quarter" idx="32"/>
          </p:nvPr>
        </p:nvSpPr>
        <p:spPr>
          <a:xfrm>
            <a:off x="4080591" y="4871997"/>
            <a:ext cx="495300" cy="652272"/>
          </a:xfrm>
        </p:spPr>
        <p:txBody>
          <a:bodyPr/>
          <a:lstStyle/>
          <a:p>
            <a:r>
              <a:rPr lang="en-US" dirty="0"/>
              <a:t>Apr</a:t>
            </a:r>
          </a:p>
        </p:txBody>
      </p:sp>
      <p:sp>
        <p:nvSpPr>
          <p:cNvPr id="190" name="Text Placeholder 189">
            <a:extLst>
              <a:ext uri="{FF2B5EF4-FFF2-40B4-BE49-F238E27FC236}">
                <a16:creationId xmlns:a16="http://schemas.microsoft.com/office/drawing/2014/main" id="{8039BE05-7838-42F5-B60C-C825A8E058BA}"/>
              </a:ext>
            </a:extLst>
          </p:cNvPr>
          <p:cNvSpPr>
            <a:spLocks noGrp="1"/>
          </p:cNvSpPr>
          <p:nvPr>
            <p:ph type="body" sz="quarter" idx="33"/>
          </p:nvPr>
        </p:nvSpPr>
        <p:spPr>
          <a:xfrm>
            <a:off x="4810807" y="4871997"/>
            <a:ext cx="615310" cy="652272"/>
          </a:xfrm>
        </p:spPr>
        <p:txBody>
          <a:bodyPr/>
          <a:lstStyle/>
          <a:p>
            <a:r>
              <a:rPr lang="en-US" dirty="0"/>
              <a:t>May</a:t>
            </a:r>
          </a:p>
        </p:txBody>
      </p:sp>
      <p:sp>
        <p:nvSpPr>
          <p:cNvPr id="191" name="Text Placeholder 190">
            <a:extLst>
              <a:ext uri="{FF2B5EF4-FFF2-40B4-BE49-F238E27FC236}">
                <a16:creationId xmlns:a16="http://schemas.microsoft.com/office/drawing/2014/main" id="{06401AC3-502F-4C74-92E7-F2E70BDC2CB0}"/>
              </a:ext>
            </a:extLst>
          </p:cNvPr>
          <p:cNvSpPr>
            <a:spLocks noGrp="1"/>
          </p:cNvSpPr>
          <p:nvPr>
            <p:ph type="body" sz="quarter" idx="34"/>
          </p:nvPr>
        </p:nvSpPr>
        <p:spPr>
          <a:xfrm>
            <a:off x="5659421" y="4871997"/>
            <a:ext cx="495300" cy="652272"/>
          </a:xfrm>
        </p:spPr>
        <p:txBody>
          <a:bodyPr/>
          <a:lstStyle/>
          <a:p>
            <a:r>
              <a:rPr lang="en-US" dirty="0"/>
              <a:t>Jun</a:t>
            </a:r>
          </a:p>
        </p:txBody>
      </p:sp>
      <p:sp>
        <p:nvSpPr>
          <p:cNvPr id="192" name="Text Placeholder 191">
            <a:extLst>
              <a:ext uri="{FF2B5EF4-FFF2-40B4-BE49-F238E27FC236}">
                <a16:creationId xmlns:a16="http://schemas.microsoft.com/office/drawing/2014/main" id="{38BFD19C-89D5-406C-BB24-C94A97196ED3}"/>
              </a:ext>
            </a:extLst>
          </p:cNvPr>
          <p:cNvSpPr>
            <a:spLocks noGrp="1"/>
          </p:cNvSpPr>
          <p:nvPr>
            <p:ph type="body" sz="quarter" idx="35"/>
          </p:nvPr>
        </p:nvSpPr>
        <p:spPr>
          <a:xfrm>
            <a:off x="6448836" y="4871997"/>
            <a:ext cx="495300" cy="652272"/>
          </a:xfrm>
        </p:spPr>
        <p:txBody>
          <a:bodyPr/>
          <a:lstStyle/>
          <a:p>
            <a:r>
              <a:rPr lang="en-US" dirty="0"/>
              <a:t>Jul</a:t>
            </a:r>
          </a:p>
        </p:txBody>
      </p:sp>
      <p:sp>
        <p:nvSpPr>
          <p:cNvPr id="193" name="Text Placeholder 192">
            <a:extLst>
              <a:ext uri="{FF2B5EF4-FFF2-40B4-BE49-F238E27FC236}">
                <a16:creationId xmlns:a16="http://schemas.microsoft.com/office/drawing/2014/main" id="{7C1B8E44-55D2-4DBF-8C2D-88B09E9FD341}"/>
              </a:ext>
            </a:extLst>
          </p:cNvPr>
          <p:cNvSpPr>
            <a:spLocks noGrp="1"/>
          </p:cNvSpPr>
          <p:nvPr>
            <p:ph type="body" sz="quarter" idx="36"/>
          </p:nvPr>
        </p:nvSpPr>
        <p:spPr>
          <a:xfrm>
            <a:off x="7238251" y="4871997"/>
            <a:ext cx="495300" cy="652272"/>
          </a:xfrm>
        </p:spPr>
        <p:txBody>
          <a:bodyPr/>
          <a:lstStyle/>
          <a:p>
            <a:r>
              <a:rPr lang="en-US" dirty="0"/>
              <a:t>Aug</a:t>
            </a:r>
          </a:p>
        </p:txBody>
      </p:sp>
      <p:sp>
        <p:nvSpPr>
          <p:cNvPr id="194" name="Text Placeholder 193">
            <a:extLst>
              <a:ext uri="{FF2B5EF4-FFF2-40B4-BE49-F238E27FC236}">
                <a16:creationId xmlns:a16="http://schemas.microsoft.com/office/drawing/2014/main" id="{DBECA04A-1653-459B-B8F0-6AEDC2BF4D25}"/>
              </a:ext>
            </a:extLst>
          </p:cNvPr>
          <p:cNvSpPr>
            <a:spLocks noGrp="1"/>
          </p:cNvSpPr>
          <p:nvPr>
            <p:ph type="body" sz="quarter" idx="37"/>
          </p:nvPr>
        </p:nvSpPr>
        <p:spPr>
          <a:xfrm>
            <a:off x="8027666" y="4871997"/>
            <a:ext cx="495300" cy="652272"/>
          </a:xfrm>
        </p:spPr>
        <p:txBody>
          <a:bodyPr/>
          <a:lstStyle/>
          <a:p>
            <a:r>
              <a:rPr lang="en-US" dirty="0"/>
              <a:t>Sep</a:t>
            </a:r>
          </a:p>
        </p:txBody>
      </p:sp>
      <p:sp>
        <p:nvSpPr>
          <p:cNvPr id="195" name="Text Placeholder 194">
            <a:extLst>
              <a:ext uri="{FF2B5EF4-FFF2-40B4-BE49-F238E27FC236}">
                <a16:creationId xmlns:a16="http://schemas.microsoft.com/office/drawing/2014/main" id="{DB02768E-4179-4DE8-A4EE-AD064756CF77}"/>
              </a:ext>
            </a:extLst>
          </p:cNvPr>
          <p:cNvSpPr>
            <a:spLocks noGrp="1"/>
          </p:cNvSpPr>
          <p:nvPr>
            <p:ph type="body" sz="quarter" idx="38"/>
          </p:nvPr>
        </p:nvSpPr>
        <p:spPr>
          <a:xfrm>
            <a:off x="8817081" y="4871997"/>
            <a:ext cx="495300" cy="652272"/>
          </a:xfrm>
        </p:spPr>
        <p:txBody>
          <a:bodyPr/>
          <a:lstStyle/>
          <a:p>
            <a:r>
              <a:rPr lang="en-US" dirty="0"/>
              <a:t>Oct</a:t>
            </a:r>
          </a:p>
        </p:txBody>
      </p:sp>
      <p:sp>
        <p:nvSpPr>
          <p:cNvPr id="196" name="Text Placeholder 195">
            <a:extLst>
              <a:ext uri="{FF2B5EF4-FFF2-40B4-BE49-F238E27FC236}">
                <a16:creationId xmlns:a16="http://schemas.microsoft.com/office/drawing/2014/main" id="{6D9C5969-EDF7-4B76-8E3D-AA396353A26F}"/>
              </a:ext>
            </a:extLst>
          </p:cNvPr>
          <p:cNvSpPr>
            <a:spLocks noGrp="1"/>
          </p:cNvSpPr>
          <p:nvPr>
            <p:ph type="body" sz="quarter" idx="39"/>
          </p:nvPr>
        </p:nvSpPr>
        <p:spPr>
          <a:xfrm>
            <a:off x="9606496" y="4871997"/>
            <a:ext cx="495300" cy="652272"/>
          </a:xfrm>
        </p:spPr>
        <p:txBody>
          <a:bodyPr/>
          <a:lstStyle/>
          <a:p>
            <a:r>
              <a:rPr lang="en-US" dirty="0"/>
              <a:t>Nov</a:t>
            </a:r>
          </a:p>
        </p:txBody>
      </p:sp>
      <p:sp>
        <p:nvSpPr>
          <p:cNvPr id="197" name="Text Placeholder 196">
            <a:extLst>
              <a:ext uri="{FF2B5EF4-FFF2-40B4-BE49-F238E27FC236}">
                <a16:creationId xmlns:a16="http://schemas.microsoft.com/office/drawing/2014/main" id="{E7E45E00-A135-42C9-869E-325892100B40}"/>
              </a:ext>
            </a:extLst>
          </p:cNvPr>
          <p:cNvSpPr>
            <a:spLocks noGrp="1"/>
          </p:cNvSpPr>
          <p:nvPr>
            <p:ph type="body" sz="quarter" idx="40"/>
          </p:nvPr>
        </p:nvSpPr>
        <p:spPr>
          <a:xfrm>
            <a:off x="10395907" y="4871997"/>
            <a:ext cx="495300" cy="652272"/>
          </a:xfrm>
        </p:spPr>
        <p:txBody>
          <a:bodyPr/>
          <a:lstStyle/>
          <a:p>
            <a:r>
              <a:rPr lang="en-US" dirty="0"/>
              <a:t>Dec</a:t>
            </a:r>
          </a:p>
        </p:txBody>
      </p:sp>
      <p:sp>
        <p:nvSpPr>
          <p:cNvPr id="2" name="Date Placeholder 1">
            <a:extLst>
              <a:ext uri="{FF2B5EF4-FFF2-40B4-BE49-F238E27FC236}">
                <a16:creationId xmlns:a16="http://schemas.microsoft.com/office/drawing/2014/main" id="{6BD00DFF-6831-44EB-A148-4F18A57B6FCF}"/>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prstClr val="white"/>
                </a:solidFill>
                <a:effectLst/>
                <a:uLnTx/>
                <a:uFillTx/>
                <a:latin typeface="Tenorite "/>
                <a:ea typeface="+mn-ea"/>
                <a:cs typeface="+mn-cs"/>
              </a:rPr>
              <a:t>2022</a:t>
            </a:r>
          </a:p>
        </p:txBody>
      </p:sp>
      <p:sp>
        <p:nvSpPr>
          <p:cNvPr id="3" name="Footer Placeholder 2">
            <a:extLst>
              <a:ext uri="{FF2B5EF4-FFF2-40B4-BE49-F238E27FC236}">
                <a16:creationId xmlns:a16="http://schemas.microsoft.com/office/drawing/2014/main" id="{213BF24E-D9E1-45E9-9A99-5CDCDA5968BA}"/>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Tenorite Bold"/>
              </a:rPr>
              <a:t>ESG Training Program </a:t>
            </a:r>
            <a:endParaRPr kumimoji="0" lang="en-US" sz="1200" b="1" i="0" u="none" strike="noStrike" kern="1200" cap="all" spc="100" normalizeH="0" baseline="0" noProof="0" dirty="0">
              <a:ln>
                <a:noFill/>
              </a:ln>
              <a:solidFill>
                <a:prstClr val="white"/>
              </a:solidFill>
              <a:effectLst/>
              <a:uLnTx/>
              <a:uFillTx/>
              <a:latin typeface="Tenorite Bold"/>
              <a:ea typeface="+mn-ea"/>
              <a:cs typeface="+mn-cs"/>
            </a:endParaRPr>
          </a:p>
        </p:txBody>
      </p:sp>
      <p:sp>
        <p:nvSpPr>
          <p:cNvPr id="4" name="Slide Number Placeholder 3">
            <a:extLst>
              <a:ext uri="{FF2B5EF4-FFF2-40B4-BE49-F238E27FC236}">
                <a16:creationId xmlns:a16="http://schemas.microsoft.com/office/drawing/2014/main" id="{A5AFDB61-395F-4E72-B3B9-A6C9C081B576}"/>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7306C-81BA-4795-A5CA-9392456A8C1E}" type="slidenum">
              <a:rPr kumimoji="0" lang="en-US" sz="1200" b="0" i="0" u="none" strike="noStrike" kern="1200" cap="none" spc="100" normalizeH="0" baseline="0" noProof="0" smtClean="0">
                <a:ln>
                  <a:noFill/>
                </a:ln>
                <a:solidFill>
                  <a:prstClr val="white"/>
                </a:solidFill>
                <a:effectLst/>
                <a:uLnTx/>
                <a:uFillTx/>
                <a:latin typeface="Tenorite "/>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100" normalizeH="0" baseline="0" noProof="0" dirty="0">
              <a:ln>
                <a:noFill/>
              </a:ln>
              <a:solidFill>
                <a:prstClr val="white"/>
              </a:solidFill>
              <a:effectLst/>
              <a:uLnTx/>
              <a:uFillTx/>
              <a:latin typeface="Tenorite "/>
              <a:ea typeface="+mn-ea"/>
              <a:cs typeface="+mn-cs"/>
            </a:endParaRPr>
          </a:p>
        </p:txBody>
      </p:sp>
      <p:sp>
        <p:nvSpPr>
          <p:cNvPr id="40" name="Text Placeholder 33">
            <a:extLst>
              <a:ext uri="{FF2B5EF4-FFF2-40B4-BE49-F238E27FC236}">
                <a16:creationId xmlns:a16="http://schemas.microsoft.com/office/drawing/2014/main" id="{A47ACC17-E991-4BF6-B6CC-43C0FC871600}"/>
              </a:ext>
            </a:extLst>
          </p:cNvPr>
          <p:cNvSpPr txBox="1">
            <a:spLocks/>
          </p:cNvSpPr>
          <p:nvPr/>
        </p:nvSpPr>
        <p:spPr>
          <a:xfrm>
            <a:off x="5187027" y="2175797"/>
            <a:ext cx="1440088" cy="469597"/>
          </a:xfrm>
          <a:prstGeom prst="rect">
            <a:avLst/>
          </a:prstGeom>
        </p:spPr>
        <p:txBody>
          <a:bodyPr anchor="b"/>
          <a:lstStyle>
            <a:lvl1pPr marL="0" indent="0" algn="ctr" defTabSz="914400" rtl="0" eaLnBrk="1" latinLnBrk="0" hangingPunct="1">
              <a:lnSpc>
                <a:spcPct val="100000"/>
              </a:lnSpc>
              <a:spcBef>
                <a:spcPts val="0"/>
              </a:spcBef>
              <a:buFont typeface="Arial" panose="020B0604020202020204" pitchFamily="34" charset="0"/>
              <a:buNone/>
              <a:defRPr sz="1400" kern="1200" cap="none" spc="100" baseline="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a:t>Intro</a:t>
            </a:r>
          </a:p>
          <a:p>
            <a:r>
              <a:rPr lang="en-ZA" dirty="0"/>
              <a:t>Courses​</a:t>
            </a:r>
          </a:p>
        </p:txBody>
      </p:sp>
      <p:sp>
        <p:nvSpPr>
          <p:cNvPr id="43" name="Text Placeholder 34">
            <a:extLst>
              <a:ext uri="{FF2B5EF4-FFF2-40B4-BE49-F238E27FC236}">
                <a16:creationId xmlns:a16="http://schemas.microsoft.com/office/drawing/2014/main" id="{53BEE137-BC92-41D0-AFFB-0010E5133AD4}"/>
              </a:ext>
            </a:extLst>
          </p:cNvPr>
          <p:cNvSpPr txBox="1">
            <a:spLocks/>
          </p:cNvSpPr>
          <p:nvPr/>
        </p:nvSpPr>
        <p:spPr>
          <a:xfrm>
            <a:off x="2814308" y="3921074"/>
            <a:ext cx="1440088" cy="469597"/>
          </a:xfrm>
          <a:prstGeom prst="rect">
            <a:avLst/>
          </a:prstGeom>
        </p:spPr>
        <p:txBody>
          <a:bodyPr anchor="b"/>
          <a:lstStyle>
            <a:lvl1pPr marL="0" indent="0" algn="ctr" defTabSz="914400" rtl="0" eaLnBrk="1" latinLnBrk="0" hangingPunct="1">
              <a:lnSpc>
                <a:spcPct val="100000"/>
              </a:lnSpc>
              <a:spcBef>
                <a:spcPts val="0"/>
              </a:spcBef>
              <a:buFont typeface="Arial" panose="020B0604020202020204" pitchFamily="34" charset="0"/>
              <a:buNone/>
              <a:defRPr sz="1400" kern="1200" cap="none" spc="100" baseline="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a:t>Quarterly Learnings​</a:t>
            </a:r>
          </a:p>
        </p:txBody>
      </p:sp>
      <p:sp>
        <p:nvSpPr>
          <p:cNvPr id="46" name="Text Placeholder 33">
            <a:extLst>
              <a:ext uri="{FF2B5EF4-FFF2-40B4-BE49-F238E27FC236}">
                <a16:creationId xmlns:a16="http://schemas.microsoft.com/office/drawing/2014/main" id="{8F9BE24C-3C2F-4FB4-838B-D083B34412AD}"/>
              </a:ext>
            </a:extLst>
          </p:cNvPr>
          <p:cNvSpPr txBox="1">
            <a:spLocks/>
          </p:cNvSpPr>
          <p:nvPr/>
        </p:nvSpPr>
        <p:spPr>
          <a:xfrm>
            <a:off x="5187027" y="3921074"/>
            <a:ext cx="1440088" cy="469597"/>
          </a:xfrm>
          <a:prstGeom prst="rect">
            <a:avLst/>
          </a:prstGeom>
        </p:spPr>
        <p:txBody>
          <a:bodyPr anchor="b"/>
          <a:lstStyle>
            <a:lvl1pPr marL="0" indent="0" algn="ctr" defTabSz="914400" rtl="0" eaLnBrk="1" latinLnBrk="0" hangingPunct="1">
              <a:lnSpc>
                <a:spcPct val="100000"/>
              </a:lnSpc>
              <a:spcBef>
                <a:spcPts val="0"/>
              </a:spcBef>
              <a:buFont typeface="Arial" panose="020B0604020202020204" pitchFamily="34" charset="0"/>
              <a:buNone/>
              <a:defRPr sz="1400" kern="1200" cap="none" spc="100" baseline="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a:t>Intro</a:t>
            </a:r>
          </a:p>
          <a:p>
            <a:r>
              <a:rPr lang="en-ZA" dirty="0"/>
              <a:t>Courses​</a:t>
            </a:r>
          </a:p>
        </p:txBody>
      </p:sp>
      <p:sp>
        <p:nvSpPr>
          <p:cNvPr id="47" name="Text Placeholder 34">
            <a:extLst>
              <a:ext uri="{FF2B5EF4-FFF2-40B4-BE49-F238E27FC236}">
                <a16:creationId xmlns:a16="http://schemas.microsoft.com/office/drawing/2014/main" id="{116D5CFC-07FE-46EE-95E7-73549538FF5B}"/>
              </a:ext>
            </a:extLst>
          </p:cNvPr>
          <p:cNvSpPr txBox="1">
            <a:spLocks/>
          </p:cNvSpPr>
          <p:nvPr/>
        </p:nvSpPr>
        <p:spPr>
          <a:xfrm>
            <a:off x="7555272" y="3921074"/>
            <a:ext cx="1440088" cy="469597"/>
          </a:xfrm>
          <a:prstGeom prst="rect">
            <a:avLst/>
          </a:prstGeom>
        </p:spPr>
        <p:txBody>
          <a:bodyPr anchor="b"/>
          <a:lstStyle>
            <a:lvl1pPr marL="0" indent="0" algn="ctr" defTabSz="914400" rtl="0" eaLnBrk="1" latinLnBrk="0" hangingPunct="1">
              <a:lnSpc>
                <a:spcPct val="100000"/>
              </a:lnSpc>
              <a:spcBef>
                <a:spcPts val="0"/>
              </a:spcBef>
              <a:buFont typeface="Arial" panose="020B0604020202020204" pitchFamily="34" charset="0"/>
              <a:buNone/>
              <a:defRPr sz="1400" kern="1200" cap="none" spc="100" baseline="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a:t>Quarterly Learnings​</a:t>
            </a:r>
          </a:p>
        </p:txBody>
      </p:sp>
    </p:spTree>
    <p:extLst>
      <p:ext uri="{BB962C8B-B14F-4D97-AF65-F5344CB8AC3E}">
        <p14:creationId xmlns:p14="http://schemas.microsoft.com/office/powerpoint/2010/main" val="3849563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grass, sky, outdoor, field">
            <a:extLst>
              <a:ext uri="{FF2B5EF4-FFF2-40B4-BE49-F238E27FC236}">
                <a16:creationId xmlns:a16="http://schemas.microsoft.com/office/drawing/2014/main" id="{C1B138FC-3C84-469E-A058-94102F777E5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168295"/>
            <a:ext cx="12192000" cy="6858000"/>
          </a:xfrm>
        </p:spPr>
      </p:pic>
      <p:sp>
        <p:nvSpPr>
          <p:cNvPr id="5" name="Title 4">
            <a:extLst>
              <a:ext uri="{FF2B5EF4-FFF2-40B4-BE49-F238E27FC236}">
                <a16:creationId xmlns:a16="http://schemas.microsoft.com/office/drawing/2014/main" id="{0341AF6A-3D5A-4E1F-AF01-A82A15DA56A4}"/>
              </a:ext>
            </a:extLst>
          </p:cNvPr>
          <p:cNvSpPr>
            <a:spLocks noGrp="1"/>
          </p:cNvSpPr>
          <p:nvPr>
            <p:ph type="title"/>
          </p:nvPr>
        </p:nvSpPr>
        <p:spPr>
          <a:xfrm>
            <a:off x="0" y="2375848"/>
            <a:ext cx="12192000" cy="4491182"/>
          </a:xfrm>
        </p:spPr>
        <p:txBody>
          <a:bodyPr/>
          <a:lstStyle/>
          <a:p>
            <a:r>
              <a:rPr lang="en-US" sz="4800" dirty="0"/>
              <a:t>Ecological Economy </a:t>
            </a:r>
            <a:br>
              <a:rPr lang="en-US" sz="4800" dirty="0"/>
            </a:br>
            <a:r>
              <a:rPr lang="en-US" sz="4000" dirty="0"/>
              <a:t>ESG 103</a:t>
            </a:r>
          </a:p>
        </p:txBody>
      </p:sp>
      <p:sp>
        <p:nvSpPr>
          <p:cNvPr id="24" name="Rectangle 23">
            <a:extLst>
              <a:ext uri="{FF2B5EF4-FFF2-40B4-BE49-F238E27FC236}">
                <a16:creationId xmlns:a16="http://schemas.microsoft.com/office/drawing/2014/main" id="{3237E011-7540-4769-B01C-BBFC9632DD3A}"/>
              </a:ext>
              <a:ext uri="{C183D7F6-B498-43B3-948B-1728B52AA6E4}">
                <adec:decorative xmlns:adec="http://schemas.microsoft.com/office/drawing/2017/decorative" val="1"/>
              </a:ext>
            </a:extLst>
          </p:cNvPr>
          <p:cNvSpPr/>
          <p:nvPr/>
        </p:nvSpPr>
        <p:spPr>
          <a:xfrm>
            <a:off x="3258613" y="2199636"/>
            <a:ext cx="5674774" cy="243746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enorite "/>
              <a:ea typeface="+mn-ea"/>
              <a:cs typeface="+mn-cs"/>
            </a:endParaRPr>
          </a:p>
        </p:txBody>
      </p:sp>
    </p:spTree>
    <p:extLst>
      <p:ext uri="{BB962C8B-B14F-4D97-AF65-F5344CB8AC3E}">
        <p14:creationId xmlns:p14="http://schemas.microsoft.com/office/powerpoint/2010/main" val="42412724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Pitch Deck_TM16411175_Win32_JC_SL_v3" id="{8B4DAF89-59FE-4064-AB7A-372A9529B50F}" vid="{3DF83A45-BE94-4B01-94A1-C38A7DA6C9D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verdent theme</Template>
  <TotalTime>4806</TotalTime>
  <Words>1795</Words>
  <Application>Microsoft Office PowerPoint</Application>
  <PresentationFormat>Widescreen</PresentationFormat>
  <Paragraphs>261</Paragraphs>
  <Slides>32</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Arial</vt:lpstr>
      <vt:lpstr>Calibri</vt:lpstr>
      <vt:lpstr>Calibri Light</vt:lpstr>
      <vt:lpstr>Courier New</vt:lpstr>
      <vt:lpstr>Roboto</vt:lpstr>
      <vt:lpstr>Tenorite</vt:lpstr>
      <vt:lpstr>Tenorite </vt:lpstr>
      <vt:lpstr>Tenorite Bold</vt:lpstr>
      <vt:lpstr>Office Theme</vt:lpstr>
      <vt:lpstr>1_Office Theme</vt:lpstr>
      <vt:lpstr>ESG Training Program </vt:lpstr>
      <vt:lpstr>Training Program Particulars </vt:lpstr>
      <vt:lpstr>Introductory Section ESG 100</vt:lpstr>
      <vt:lpstr>Prerequisites</vt:lpstr>
      <vt:lpstr>PCI &amp; ESG  Sections 200, 300</vt:lpstr>
      <vt:lpstr>How it all fits togheter</vt:lpstr>
      <vt:lpstr>Continued Education Section 400</vt:lpstr>
      <vt:lpstr>Quarterly Learnings</vt:lpstr>
      <vt:lpstr>Ecological Economy  ESG 103</vt:lpstr>
      <vt:lpstr>Overview   </vt:lpstr>
      <vt:lpstr>The Ecological Economy - Overview</vt:lpstr>
      <vt:lpstr>Definitions and Economies  </vt:lpstr>
      <vt:lpstr>Definitions</vt:lpstr>
      <vt:lpstr>Definitions</vt:lpstr>
      <vt:lpstr>Economic Styles </vt:lpstr>
      <vt:lpstr>Economic Styles </vt:lpstr>
      <vt:lpstr>Trends </vt:lpstr>
      <vt:lpstr>Economic Trends </vt:lpstr>
      <vt:lpstr>Economic Trends </vt:lpstr>
      <vt:lpstr>Product &amp; Service Trends </vt:lpstr>
      <vt:lpstr>Product &amp; Service Trends </vt:lpstr>
      <vt:lpstr>Product &amp; Service Trends </vt:lpstr>
      <vt:lpstr>Consumer Trends </vt:lpstr>
      <vt:lpstr>Consumer Trends </vt:lpstr>
      <vt:lpstr>True or False </vt:lpstr>
      <vt:lpstr>Application </vt:lpstr>
      <vt:lpstr>Application: Where do we Fit? </vt:lpstr>
      <vt:lpstr>Pro Climate Impactors Family of Companies</vt:lpstr>
      <vt:lpstr>Interacting with ESG</vt:lpstr>
      <vt:lpstr>Conclusion  </vt:lpstr>
      <vt:lpstr>To Sum it all up</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ESG Training Program </dc:title>
  <dc:creator>Angel Lance</dc:creator>
  <cp:lastModifiedBy>Angel Lance</cp:lastModifiedBy>
  <cp:revision>25</cp:revision>
  <dcterms:created xsi:type="dcterms:W3CDTF">2022-03-31T17:47:58Z</dcterms:created>
  <dcterms:modified xsi:type="dcterms:W3CDTF">2022-07-11T21:42:08Z</dcterms:modified>
</cp:coreProperties>
</file>